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4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There are some things I may not know,</a:t>
            </a:r>
          </a:p>
          <a:p>
            <a:r>
              <a:rPr lang="en-US" sz="3600" b="1" dirty="0" smtClean="0"/>
              <a:t>There are some places I can’t go</a:t>
            </a:r>
          </a:p>
          <a:p>
            <a:r>
              <a:rPr lang="en-US" sz="3600" b="1" dirty="0" smtClean="0"/>
              <a:t>But I am sure, of this one thing,</a:t>
            </a:r>
          </a:p>
          <a:p>
            <a:r>
              <a:rPr lang="en-US" sz="3600" b="1" dirty="0" smtClean="0"/>
              <a:t>That God is real, for I can feel him deep within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MY GOD IS REAL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23878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Yes, God is real, He’s real in my soul</a:t>
            </a:r>
          </a:p>
          <a:p>
            <a:r>
              <a:rPr lang="en-US" sz="3600" b="1" dirty="0" smtClean="0"/>
              <a:t>My God is real for He has cleansed and </a:t>
            </a:r>
            <a:r>
              <a:rPr lang="en-US" sz="3600" b="1" dirty="0" smtClean="0"/>
              <a:t>made me </a:t>
            </a:r>
            <a:r>
              <a:rPr lang="en-US" sz="3600" b="1" dirty="0" smtClean="0"/>
              <a:t>whole</a:t>
            </a:r>
          </a:p>
          <a:p>
            <a:r>
              <a:rPr lang="en-US" sz="3600" b="1" dirty="0" smtClean="0"/>
              <a:t>His love for me, is like pure gold,</a:t>
            </a:r>
          </a:p>
          <a:p>
            <a:r>
              <a:rPr lang="en-US" sz="3600" b="1" dirty="0" smtClean="0"/>
              <a:t>My God is real for I can feel Him in my soul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Some folk may doubt, some folk may scorn,</a:t>
            </a:r>
          </a:p>
          <a:p>
            <a:r>
              <a:rPr lang="en-US" sz="3600" b="1" dirty="0" smtClean="0"/>
              <a:t>All can go on and leave me alone,</a:t>
            </a:r>
          </a:p>
          <a:p>
            <a:r>
              <a:rPr lang="en-US" sz="3600" b="1" dirty="0" smtClean="0"/>
              <a:t>But as for me, I’ll take God’s part,</a:t>
            </a:r>
          </a:p>
          <a:p>
            <a:r>
              <a:rPr lang="en-US" sz="3600" b="1" dirty="0" smtClean="0"/>
              <a:t>And God is real for I can feel Him in my heart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cannot tell just how you felt,</a:t>
            </a:r>
          </a:p>
          <a:p>
            <a:r>
              <a:rPr lang="en-US" sz="3600" b="1" dirty="0" smtClean="0"/>
              <a:t>When Jesus took your sins away,</a:t>
            </a:r>
          </a:p>
          <a:p>
            <a:r>
              <a:rPr lang="en-US" sz="3600" b="1" dirty="0" smtClean="0"/>
              <a:t>But since that day, yes since that hour,</a:t>
            </a:r>
          </a:p>
          <a:p>
            <a:r>
              <a:rPr lang="en-US" sz="3600" b="1" dirty="0" smtClean="0"/>
              <a:t>God has been real for I can feel His Holy Power.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5597</TotalTime>
  <Words>169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190</cp:revision>
  <dcterms:created xsi:type="dcterms:W3CDTF">2010-08-26T04:29:37Z</dcterms:created>
  <dcterms:modified xsi:type="dcterms:W3CDTF">2010-09-06T13:46:02Z</dcterms:modified>
</cp:coreProperties>
</file>