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83333" autoAdjust="0"/>
  </p:normalViewPr>
  <p:slideViewPr>
    <p:cSldViewPr>
      <p:cViewPr>
        <p:scale>
          <a:sx n="33" d="100"/>
          <a:sy n="33" d="100"/>
        </p:scale>
        <p:origin x="89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11/4/2018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0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God is here, and that to bless us</a:t>
            </a:r>
          </a:p>
          <a:p>
            <a:r>
              <a:rPr lang="en-GB" sz="4000" b="1" dirty="0" smtClean="0"/>
              <a:t>With the Spirit’s quickening power;</a:t>
            </a:r>
          </a:p>
          <a:p>
            <a:r>
              <a:rPr lang="en-GB" sz="4000" b="1" dirty="0" smtClean="0"/>
              <a:t>See, the cloud already bending,</a:t>
            </a:r>
          </a:p>
          <a:p>
            <a:r>
              <a:rPr lang="en-GB" sz="4000" b="1" dirty="0" smtClean="0"/>
              <a:t>Waits to drop the grateful shower.</a:t>
            </a:r>
            <a:endParaRPr lang="en-US" sz="4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GOD IS HERE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CHORUS</a:t>
            </a:r>
          </a:p>
          <a:p>
            <a:r>
              <a:rPr lang="en-GB" sz="4000" b="1" dirty="0" smtClean="0"/>
              <a:t>Let it come, O Lord, we pray Thee,</a:t>
            </a:r>
          </a:p>
          <a:p>
            <a:r>
              <a:rPr lang="en-GB" sz="4000" b="1" dirty="0" smtClean="0"/>
              <a:t>Let the shower of blessing fall;</a:t>
            </a:r>
          </a:p>
          <a:p>
            <a:r>
              <a:rPr lang="en-GB" sz="4000" b="1" dirty="0" smtClean="0"/>
              <a:t>We are waiting, we are waiting,</a:t>
            </a:r>
          </a:p>
          <a:p>
            <a:r>
              <a:rPr lang="en-GB" sz="4000" b="1" dirty="0" smtClean="0"/>
              <a:t>Oh, revive the hearts of all.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God is here! We feel His presence</a:t>
            </a:r>
          </a:p>
          <a:p>
            <a:r>
              <a:rPr lang="en-GB" sz="4000" b="1" dirty="0" smtClean="0"/>
              <a:t>In this consecrated place;</a:t>
            </a:r>
          </a:p>
          <a:p>
            <a:r>
              <a:rPr lang="en-GB" sz="4000" b="1" dirty="0" smtClean="0"/>
              <a:t>But we need the soul refreshing</a:t>
            </a:r>
          </a:p>
          <a:p>
            <a:r>
              <a:rPr lang="en-GB" sz="4000" b="1" dirty="0" smtClean="0"/>
              <a:t>Of His free, unbounded grace.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God is here! Oh, then, believing,</a:t>
            </a:r>
          </a:p>
          <a:p>
            <a:r>
              <a:rPr lang="en-GB" sz="4000" b="1" dirty="0" smtClean="0"/>
              <a:t>Bring to Him our one desire,</a:t>
            </a:r>
          </a:p>
          <a:p>
            <a:r>
              <a:rPr lang="en-GB" sz="4000" b="1" dirty="0" smtClean="0"/>
              <a:t>That His love may now be kindled,</a:t>
            </a:r>
          </a:p>
          <a:p>
            <a:r>
              <a:rPr lang="en-GB" sz="4000" b="1" dirty="0" smtClean="0"/>
              <a:t>Till its flame each heart inspire,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/>
              <a:t>Saviour, grant the prayer we offer,</a:t>
            </a:r>
          </a:p>
          <a:p>
            <a:r>
              <a:rPr lang="en-GB" sz="4000" b="1" dirty="0" smtClean="0"/>
              <a:t>While in simple faith we bow,</a:t>
            </a:r>
          </a:p>
          <a:p>
            <a:r>
              <a:rPr lang="en-GB" sz="4000" b="1" dirty="0" smtClean="0"/>
              <a:t>From the windows of Thy mercy</a:t>
            </a:r>
          </a:p>
          <a:p>
            <a:r>
              <a:rPr lang="en-GB" sz="4000" b="1" dirty="0" smtClean="0"/>
              <a:t>Pour us out a blessing now.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028699" y="2133600"/>
            <a:ext cx="7200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SUBSTANCE 	= 	THINGS HOPED FOR</a:t>
            </a:r>
          </a:p>
          <a:p>
            <a:endParaRPr lang="en-GB" sz="2800" b="1" dirty="0"/>
          </a:p>
          <a:p>
            <a:endParaRPr lang="en-GB" sz="2800" b="1" dirty="0" smtClean="0"/>
          </a:p>
          <a:p>
            <a:endParaRPr lang="en-GB" sz="2800" b="1" dirty="0" smtClean="0"/>
          </a:p>
          <a:p>
            <a:r>
              <a:rPr lang="en-GB" sz="2800" b="1" dirty="0" smtClean="0"/>
              <a:t>EVIDENCE 		= 	THINGS NOT SEEN</a:t>
            </a:r>
            <a:endParaRPr lang="en-US" sz="2800" b="1" dirty="0" smtClean="0"/>
          </a:p>
        </p:txBody>
      </p:sp>
      <p:sp>
        <p:nvSpPr>
          <p:cNvPr id="2" name="Double Brace 1"/>
          <p:cNvSpPr/>
          <p:nvPr/>
        </p:nvSpPr>
        <p:spPr>
          <a:xfrm>
            <a:off x="827313" y="1275786"/>
            <a:ext cx="7478486" cy="4038600"/>
          </a:xfrm>
          <a:prstGeom prst="bracePair">
            <a:avLst>
              <a:gd name="adj" fmla="val 348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733764"/>
            <a:ext cx="1028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MEN</a:t>
            </a:r>
            <a:endParaRPr lang="en-US" sz="28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8153399" y="2787842"/>
            <a:ext cx="137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GOD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0558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5618</TotalTime>
  <Words>162</Words>
  <Application>Microsoft Office PowerPoint</Application>
  <PresentationFormat>On-screen Show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171</cp:revision>
  <dcterms:created xsi:type="dcterms:W3CDTF">2010-08-26T04:29:37Z</dcterms:created>
  <dcterms:modified xsi:type="dcterms:W3CDTF">2018-11-04T11:44:44Z</dcterms:modified>
</cp:coreProperties>
</file>