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2" d="100"/>
          <a:sy n="42" d="100"/>
        </p:scale>
        <p:origin x="154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HAVE THINE OWN WAY</a:t>
            </a:r>
          </a:p>
          <a:p>
            <a:endParaRPr lang="en-US" sz="3600" b="1" dirty="0" smtClean="0"/>
          </a:p>
          <a:p>
            <a:r>
              <a:rPr lang="en-US" sz="3600" b="1" dirty="0"/>
              <a:t>Have </a:t>
            </a:r>
            <a:r>
              <a:rPr lang="en-US" sz="3600" b="1" dirty="0" err="1"/>
              <a:t>Thine</a:t>
            </a:r>
            <a:r>
              <a:rPr lang="en-US" sz="3600" b="1" dirty="0"/>
              <a:t> own way, Lord!</a:t>
            </a:r>
          </a:p>
          <a:p>
            <a:r>
              <a:rPr lang="en-US" sz="3600" b="1" dirty="0"/>
              <a:t>Have </a:t>
            </a:r>
            <a:r>
              <a:rPr lang="en-US" sz="3600" b="1" dirty="0" err="1"/>
              <a:t>Thine</a:t>
            </a:r>
            <a:r>
              <a:rPr lang="en-US" sz="3600" b="1" dirty="0"/>
              <a:t> own way!</a:t>
            </a:r>
          </a:p>
          <a:p>
            <a:r>
              <a:rPr lang="en-US" sz="3600" b="1" dirty="0"/>
              <a:t>Thou art the potter;</a:t>
            </a:r>
          </a:p>
          <a:p>
            <a:r>
              <a:rPr lang="en-US" sz="3600" b="1" dirty="0"/>
              <a:t>I am the clay.</a:t>
            </a:r>
          </a:p>
          <a:p>
            <a:r>
              <a:rPr lang="en-US" sz="3600" b="1" dirty="0"/>
              <a:t>Mould me and make me</a:t>
            </a:r>
          </a:p>
          <a:p>
            <a:r>
              <a:rPr lang="en-US" sz="3600" b="1" dirty="0"/>
              <a:t>After Thy will,</a:t>
            </a:r>
          </a:p>
          <a:p>
            <a:r>
              <a:rPr lang="en-US" sz="3600" b="1" dirty="0"/>
              <a:t>While I am waiting,</a:t>
            </a:r>
          </a:p>
          <a:p>
            <a:r>
              <a:rPr lang="en-US" sz="3600" b="1" dirty="0"/>
              <a:t>Yielded and still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 way, Lord!</a:t>
            </a:r>
          </a:p>
          <a:p>
            <a:r>
              <a:rPr lang="en-US" sz="3600" b="1" dirty="0" smtClean="0"/>
              <a:t>Have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 way!</a:t>
            </a:r>
          </a:p>
          <a:p>
            <a:r>
              <a:rPr lang="en-US" sz="3600" b="1" dirty="0" smtClean="0"/>
              <a:t>Search me and try me,</a:t>
            </a:r>
          </a:p>
          <a:p>
            <a:r>
              <a:rPr lang="en-US" sz="3600" b="1" dirty="0" smtClean="0"/>
              <a:t>Master, today!</a:t>
            </a:r>
          </a:p>
          <a:p>
            <a:r>
              <a:rPr lang="en-US" sz="3600" b="1" dirty="0" smtClean="0"/>
              <a:t>Whiter than snow, Lord,</a:t>
            </a:r>
          </a:p>
          <a:p>
            <a:r>
              <a:rPr lang="en-US" sz="3600" b="1" dirty="0" smtClean="0"/>
              <a:t>Wash me just </a:t>
            </a:r>
            <a:r>
              <a:rPr lang="en-US" sz="3600" b="1" smtClean="0"/>
              <a:t>now,</a:t>
            </a:r>
            <a:endParaRPr lang="en-US" sz="3600" b="1" dirty="0" smtClean="0"/>
          </a:p>
          <a:p>
            <a:r>
              <a:rPr lang="en-US" sz="3600" b="1" dirty="0" smtClean="0"/>
              <a:t>As in Thy presence</a:t>
            </a:r>
          </a:p>
          <a:p>
            <a:r>
              <a:rPr lang="en-US" sz="3600" b="1" dirty="0" smtClean="0"/>
              <a:t>Humbly I bow.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 way, Lord!</a:t>
            </a:r>
          </a:p>
          <a:p>
            <a:r>
              <a:rPr lang="en-US" sz="3600" b="1" dirty="0" smtClean="0"/>
              <a:t>Have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 way!</a:t>
            </a:r>
          </a:p>
          <a:p>
            <a:r>
              <a:rPr lang="en-US" sz="3600" b="1" dirty="0" smtClean="0"/>
              <a:t>Wounded and weary,</a:t>
            </a:r>
          </a:p>
          <a:p>
            <a:r>
              <a:rPr lang="en-US" sz="3600" b="1" dirty="0" smtClean="0"/>
              <a:t>Help me, I pray!</a:t>
            </a:r>
          </a:p>
          <a:p>
            <a:r>
              <a:rPr lang="en-US" sz="3600" b="1" dirty="0" smtClean="0"/>
              <a:t>Power, all power,</a:t>
            </a:r>
          </a:p>
          <a:p>
            <a:r>
              <a:rPr lang="en-US" sz="3600" b="1" dirty="0" smtClean="0"/>
              <a:t>Surely is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!</a:t>
            </a:r>
          </a:p>
          <a:p>
            <a:r>
              <a:rPr lang="en-US" sz="3600" b="1" dirty="0" smtClean="0"/>
              <a:t>Touch me and heal me,</a:t>
            </a:r>
          </a:p>
          <a:p>
            <a:r>
              <a:rPr lang="en-US" sz="3600" b="1" dirty="0" err="1" smtClean="0"/>
              <a:t>Saviour</a:t>
            </a:r>
            <a:r>
              <a:rPr lang="en-US" sz="3600" b="1" dirty="0" smtClean="0"/>
              <a:t> divine!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 way, Lord!</a:t>
            </a:r>
          </a:p>
          <a:p>
            <a:r>
              <a:rPr lang="en-US" sz="3600" b="1" dirty="0" smtClean="0"/>
              <a:t>Have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 way!</a:t>
            </a:r>
          </a:p>
          <a:p>
            <a:r>
              <a:rPr lang="en-US" sz="3600" b="1" dirty="0" smtClean="0"/>
              <a:t>Hold o’er my being</a:t>
            </a:r>
          </a:p>
          <a:p>
            <a:r>
              <a:rPr lang="en-US" sz="3600" b="1" dirty="0" smtClean="0"/>
              <a:t>Absolute sway!</a:t>
            </a:r>
          </a:p>
          <a:p>
            <a:r>
              <a:rPr lang="en-US" sz="3600" b="1" dirty="0" smtClean="0"/>
              <a:t>Fill with Thy Spirit</a:t>
            </a:r>
          </a:p>
          <a:p>
            <a:r>
              <a:rPr lang="en-US" sz="3600" b="1" dirty="0" smtClean="0"/>
              <a:t>Till all shall see</a:t>
            </a:r>
          </a:p>
          <a:p>
            <a:r>
              <a:rPr lang="en-US" sz="3600" b="1" dirty="0" smtClean="0"/>
              <a:t>Christ only, always,</a:t>
            </a:r>
          </a:p>
          <a:p>
            <a:r>
              <a:rPr lang="en-US" sz="3600" b="1" dirty="0" smtClean="0"/>
              <a:t> Living in me!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1998</TotalTime>
  <Words>164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40</cp:revision>
  <dcterms:created xsi:type="dcterms:W3CDTF">2010-08-26T04:29:37Z</dcterms:created>
  <dcterms:modified xsi:type="dcterms:W3CDTF">2018-05-27T09:05:35Z</dcterms:modified>
</cp:coreProperties>
</file>