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495485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This is my rest forever</a:t>
            </a:r>
          </a:p>
          <a:p>
            <a:r>
              <a:rPr lang="en-GB" sz="3600" b="1" dirty="0" smtClean="0"/>
              <a:t>Here I will dwell</a:t>
            </a:r>
          </a:p>
          <a:p>
            <a:r>
              <a:rPr lang="en-GB" sz="3600" b="1" dirty="0" smtClean="0"/>
              <a:t>For the Lord has chosen Zion</a:t>
            </a:r>
          </a:p>
          <a:p>
            <a:r>
              <a:rPr lang="en-GB" sz="3600" b="1" dirty="0" smtClean="0"/>
              <a:t>He has desired it for His habitation</a:t>
            </a:r>
          </a:p>
          <a:p>
            <a:r>
              <a:rPr lang="en-GB" sz="3600" b="1" dirty="0" smtClean="0"/>
              <a:t>I will abundantly bless her provision</a:t>
            </a:r>
          </a:p>
          <a:p>
            <a:r>
              <a:rPr lang="en-GB" sz="3600" b="1" dirty="0" smtClean="0"/>
              <a:t>I will satisfy her poor with bread</a:t>
            </a:r>
          </a:p>
          <a:p>
            <a:r>
              <a:rPr lang="en-GB" sz="3600" b="1" dirty="0" smtClean="0"/>
              <a:t>I will clothe her priests with salvation</a:t>
            </a:r>
          </a:p>
          <a:p>
            <a:r>
              <a:rPr lang="en-GB" sz="3600" b="1" dirty="0" smtClean="0"/>
              <a:t>And her saints shall shout aloud for joy.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THIS IS MY REST FOREVER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5537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167</cp:revision>
  <dcterms:created xsi:type="dcterms:W3CDTF">2010-08-26T04:29:37Z</dcterms:created>
  <dcterms:modified xsi:type="dcterms:W3CDTF">2010-10-20T08:01:43Z</dcterms:modified>
</cp:coreProperties>
</file>