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I’ve been to the water,</a:t>
            </a:r>
          </a:p>
          <a:p>
            <a:r>
              <a:rPr lang="en-US" sz="3600" b="1" dirty="0" smtClean="0"/>
              <a:t>And I’ve been baptized,</a:t>
            </a:r>
          </a:p>
          <a:p>
            <a:r>
              <a:rPr lang="en-US" sz="3600" b="1" dirty="0" smtClean="0"/>
              <a:t>I’ve been washed in the blood of the Lamb;</a:t>
            </a:r>
          </a:p>
          <a:p>
            <a:r>
              <a:rPr lang="en-US" sz="3600" b="1" dirty="0" smtClean="0"/>
              <a:t>I’ve been changed from the creature</a:t>
            </a:r>
          </a:p>
          <a:p>
            <a:r>
              <a:rPr lang="en-US" sz="3600" b="1" dirty="0" smtClean="0"/>
              <a:t>That I once was,</a:t>
            </a:r>
          </a:p>
          <a:p>
            <a:r>
              <a:rPr lang="en-US" sz="3600" b="1" dirty="0" smtClean="0"/>
              <a:t>And redeemed is now my name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I’VE BEEN CHANGED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I’ve been changed, I’ve been reborn,</a:t>
            </a:r>
          </a:p>
          <a:p>
            <a:r>
              <a:rPr lang="en-US" sz="3600" b="1" dirty="0" smtClean="0"/>
              <a:t>All my life has been rearranged;</a:t>
            </a:r>
          </a:p>
          <a:p>
            <a:r>
              <a:rPr lang="en-US" sz="3600" b="1" dirty="0" smtClean="0"/>
              <a:t>What a difference it makes</a:t>
            </a:r>
          </a:p>
          <a:p>
            <a:r>
              <a:rPr lang="en-US" sz="3600" b="1" dirty="0" smtClean="0"/>
              <a:t>When the Lord has His way</a:t>
            </a:r>
          </a:p>
          <a:p>
            <a:r>
              <a:rPr lang="en-US" sz="3600" b="1" dirty="0" smtClean="0"/>
              <a:t>All my life praise God, has been changed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err="1" smtClean="0"/>
              <a:t>Tho</a:t>
            </a:r>
            <a:r>
              <a:rPr lang="en-US" sz="3600" b="1" dirty="0" smtClean="0"/>
              <a:t>’ my sins were as scarlet</a:t>
            </a:r>
          </a:p>
          <a:p>
            <a:r>
              <a:rPr lang="en-US" sz="3600" b="1" dirty="0" smtClean="0"/>
              <a:t>They’re white as snow,</a:t>
            </a:r>
          </a:p>
          <a:p>
            <a:r>
              <a:rPr lang="en-US" sz="3600" b="1" dirty="0" smtClean="0"/>
              <a:t>I was bound but today I am free;</a:t>
            </a:r>
          </a:p>
          <a:p>
            <a:r>
              <a:rPr lang="en-US" sz="3600" b="1" dirty="0" smtClean="0"/>
              <a:t>I was lost in the darkness</a:t>
            </a:r>
          </a:p>
          <a:p>
            <a:r>
              <a:rPr lang="en-US" sz="3600" b="1" dirty="0" smtClean="0"/>
              <a:t>But now I’m found,</a:t>
            </a:r>
          </a:p>
          <a:p>
            <a:r>
              <a:rPr lang="en-US" sz="3600" b="1" dirty="0" smtClean="0"/>
              <a:t>I was blind but now I see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at last in His presence</a:t>
            </a:r>
          </a:p>
          <a:p>
            <a:r>
              <a:rPr lang="en-US" sz="3600" b="1" dirty="0" smtClean="0"/>
              <a:t>I stand above,</a:t>
            </a:r>
          </a:p>
          <a:p>
            <a:r>
              <a:rPr lang="en-US" sz="3600" b="1" dirty="0" smtClean="0"/>
              <a:t>He will wipe every tear from my eyes;</a:t>
            </a:r>
          </a:p>
          <a:p>
            <a:r>
              <a:rPr lang="en-US" sz="3600" b="1" dirty="0" smtClean="0"/>
              <a:t>And I’ll thank Him for giving</a:t>
            </a:r>
          </a:p>
          <a:p>
            <a:r>
              <a:rPr lang="en-US" sz="3600" b="1" dirty="0" smtClean="0"/>
              <a:t>A wretch like me,</a:t>
            </a:r>
          </a:p>
          <a:p>
            <a:r>
              <a:rPr lang="en-US" sz="3600" b="1" dirty="0" smtClean="0"/>
              <a:t>A new home beyond the sky.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5598</TotalTime>
  <Words>156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191</cp:revision>
  <dcterms:created xsi:type="dcterms:W3CDTF">2010-08-26T04:29:37Z</dcterms:created>
  <dcterms:modified xsi:type="dcterms:W3CDTF">2010-09-06T13:47:14Z</dcterms:modified>
</cp:coreProperties>
</file>