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Heavenly Father, I appreciate you</a:t>
            </a:r>
          </a:p>
          <a:p>
            <a:r>
              <a:rPr lang="en-US" sz="3600" b="1" dirty="0" smtClean="0"/>
              <a:t>Heavenly Father, I appreciate you</a:t>
            </a:r>
          </a:p>
          <a:p>
            <a:r>
              <a:rPr lang="en-US" sz="3600" b="1" dirty="0" smtClean="0"/>
              <a:t>I love you, adore you, bow down before you</a:t>
            </a:r>
          </a:p>
          <a:p>
            <a:r>
              <a:rPr lang="en-US" sz="3600" b="1" dirty="0" smtClean="0"/>
              <a:t>Heavenly Father, I appreciate </a:t>
            </a:r>
            <a:r>
              <a:rPr lang="en-US" sz="3600" b="1" dirty="0" smtClean="0"/>
              <a:t>you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HEAVENLY FATHER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Son of God, what a wonder you are</a:t>
            </a:r>
          </a:p>
          <a:p>
            <a:r>
              <a:rPr lang="en-US" sz="3600" b="1" dirty="0" smtClean="0"/>
              <a:t>Son of God, what a wonder you are</a:t>
            </a:r>
          </a:p>
          <a:p>
            <a:r>
              <a:rPr lang="en-US" sz="3600" b="1" dirty="0" smtClean="0"/>
              <a:t>You cleansed my soul from sin</a:t>
            </a:r>
          </a:p>
          <a:p>
            <a:r>
              <a:rPr lang="en-US" sz="3600" b="1" dirty="0" smtClean="0"/>
              <a:t>You set the Holy Ghost within</a:t>
            </a:r>
          </a:p>
          <a:p>
            <a:r>
              <a:rPr lang="en-US" sz="3600" b="1" dirty="0" smtClean="0"/>
              <a:t>Son of God, what a wonder you </a:t>
            </a:r>
            <a:r>
              <a:rPr lang="en-US" sz="3600" b="1" dirty="0" smtClean="0"/>
              <a:t>are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Holy Ghost, what a comfort you are</a:t>
            </a:r>
          </a:p>
          <a:p>
            <a:r>
              <a:rPr lang="en-US" sz="3600" b="1" dirty="0" smtClean="0"/>
              <a:t>Holy Ghost, what a comfort you are</a:t>
            </a:r>
          </a:p>
          <a:p>
            <a:r>
              <a:rPr lang="en-US" sz="3600" b="1" dirty="0" smtClean="0"/>
              <a:t>You lead us, you guide us,</a:t>
            </a:r>
          </a:p>
          <a:p>
            <a:r>
              <a:rPr lang="en-US" sz="3600" b="1" dirty="0" smtClean="0"/>
              <a:t>You live right inside us</a:t>
            </a:r>
          </a:p>
          <a:p>
            <a:r>
              <a:rPr lang="en-US" sz="3600" b="1" dirty="0" smtClean="0"/>
              <a:t>Holy Ghost, what a comfort you 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5599</TotalTime>
  <Words>107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192</cp:revision>
  <dcterms:created xsi:type="dcterms:W3CDTF">2010-08-26T04:29:37Z</dcterms:created>
  <dcterms:modified xsi:type="dcterms:W3CDTF">2010-09-06T13:48:11Z</dcterms:modified>
</cp:coreProperties>
</file>