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46" autoAdjust="0"/>
    <p:restoredTop sz="94660"/>
  </p:normalViewPr>
  <p:slideViewPr>
    <p:cSldViewPr>
      <p:cViewPr varScale="1">
        <p:scale>
          <a:sx n="41" d="100"/>
          <a:sy n="41" d="100"/>
        </p:scale>
        <p:origin x="70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8/12/2018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8/12/2018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90500" y="1447799"/>
            <a:ext cx="8763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/>
              <a:t>O God, our help in ages past,</a:t>
            </a:r>
          </a:p>
          <a:p>
            <a:r>
              <a:rPr lang="en-US" sz="4800" b="1" dirty="0" smtClean="0"/>
              <a:t>Our hope for years to come,</a:t>
            </a:r>
          </a:p>
          <a:p>
            <a:r>
              <a:rPr lang="en-US" sz="4800" b="1" dirty="0" smtClean="0"/>
              <a:t>Our shelter from the stormy blast,</a:t>
            </a:r>
          </a:p>
          <a:p>
            <a:r>
              <a:rPr lang="en-US" sz="4800" b="1" dirty="0" smtClean="0"/>
              <a:t>And our eternal home!</a:t>
            </a:r>
          </a:p>
        </p:txBody>
      </p:sp>
      <p:sp>
        <p:nvSpPr>
          <p:cNvPr id="9" name="Rectangle 8"/>
          <p:cNvSpPr/>
          <p:nvPr/>
        </p:nvSpPr>
        <p:spPr>
          <a:xfrm>
            <a:off x="-457200" y="4572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O GOD OUR HELP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023878"/>
            <a:ext cx="8534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/>
              <a:t>Under </a:t>
            </a:r>
            <a:r>
              <a:rPr lang="en-US" sz="4800" b="1" dirty="0" smtClean="0"/>
              <a:t>the shadow of Thy throne</a:t>
            </a:r>
          </a:p>
          <a:p>
            <a:r>
              <a:rPr lang="en-US" sz="4800" b="1" dirty="0" smtClean="0"/>
              <a:t>Thy saints have dwelt secure;</a:t>
            </a:r>
          </a:p>
          <a:p>
            <a:r>
              <a:rPr lang="en-US" sz="4800" b="1" dirty="0" smtClean="0"/>
              <a:t>Sufficient is </a:t>
            </a:r>
            <a:r>
              <a:rPr lang="en-US" sz="4800" b="1" dirty="0" err="1" smtClean="0"/>
              <a:t>Thine</a:t>
            </a:r>
            <a:r>
              <a:rPr lang="en-US" sz="4800" b="1" dirty="0" smtClean="0"/>
              <a:t> arm alone;</a:t>
            </a:r>
          </a:p>
          <a:p>
            <a:r>
              <a:rPr lang="en-US" sz="4800" b="1" dirty="0" smtClean="0"/>
              <a:t>And our </a:t>
            </a:r>
            <a:r>
              <a:rPr lang="en-US" sz="4800" b="1" dirty="0" err="1" smtClean="0"/>
              <a:t>defence</a:t>
            </a:r>
            <a:r>
              <a:rPr lang="en-US" sz="4800" b="1" dirty="0" smtClean="0"/>
              <a:t> is sure.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066800"/>
            <a:ext cx="8915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/>
              <a:t>Before </a:t>
            </a:r>
            <a:r>
              <a:rPr lang="en-US" sz="4800" b="1" dirty="0" smtClean="0"/>
              <a:t>the hills in order stood,</a:t>
            </a:r>
          </a:p>
          <a:p>
            <a:r>
              <a:rPr lang="en-US" sz="4800" b="1" dirty="0" smtClean="0"/>
              <a:t>Or earth received her frame,</a:t>
            </a:r>
          </a:p>
          <a:p>
            <a:r>
              <a:rPr lang="en-US" sz="4800" b="1" dirty="0" smtClean="0"/>
              <a:t>From everlasting Thou art God,</a:t>
            </a:r>
          </a:p>
          <a:p>
            <a:r>
              <a:rPr lang="en-US" sz="4800" b="1" dirty="0" smtClean="0"/>
              <a:t>To endless years the same.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066800"/>
            <a:ext cx="8686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/>
              <a:t>A </a:t>
            </a:r>
            <a:r>
              <a:rPr lang="en-US" sz="4800" b="1" dirty="0" smtClean="0"/>
              <a:t>thousand ages in Thy sight</a:t>
            </a:r>
          </a:p>
          <a:p>
            <a:r>
              <a:rPr lang="en-US" sz="4800" b="1" dirty="0" smtClean="0"/>
              <a:t>Are like an evening gone</a:t>
            </a:r>
          </a:p>
          <a:p>
            <a:r>
              <a:rPr lang="en-US" sz="4800" b="1" dirty="0" smtClean="0"/>
              <a:t>Short as the watch that ends the night</a:t>
            </a:r>
          </a:p>
          <a:p>
            <a:r>
              <a:rPr lang="en-US" sz="4800" b="1" dirty="0" smtClean="0"/>
              <a:t>Before the rising sun.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066800"/>
            <a:ext cx="9067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/>
              <a:t>Time</a:t>
            </a:r>
            <a:r>
              <a:rPr lang="en-US" sz="4800" b="1" dirty="0" smtClean="0"/>
              <a:t>, like an ever rolling stream,</a:t>
            </a:r>
          </a:p>
          <a:p>
            <a:r>
              <a:rPr lang="en-US" sz="4800" b="1" dirty="0" smtClean="0"/>
              <a:t>Bears all its sons away;</a:t>
            </a:r>
          </a:p>
          <a:p>
            <a:r>
              <a:rPr lang="en-US" sz="4800" b="1" dirty="0" smtClean="0"/>
              <a:t>They fly forgotten, as a dream</a:t>
            </a:r>
          </a:p>
          <a:p>
            <a:r>
              <a:rPr lang="en-US" sz="4800" b="1" dirty="0" smtClean="0"/>
              <a:t>Dies at the opening day.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066800"/>
            <a:ext cx="9067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/>
              <a:t>O </a:t>
            </a:r>
            <a:r>
              <a:rPr lang="en-US" sz="4800" b="1" dirty="0" smtClean="0"/>
              <a:t>God, our help in ages past,</a:t>
            </a:r>
          </a:p>
          <a:p>
            <a:r>
              <a:rPr lang="en-US" sz="4800" b="1" dirty="0" smtClean="0"/>
              <a:t>Our hope for years to come,</a:t>
            </a:r>
          </a:p>
          <a:p>
            <a:r>
              <a:rPr lang="en-US" sz="4800" b="1" dirty="0" smtClean="0"/>
              <a:t>Be Thou our Guard while troubles last,</a:t>
            </a:r>
          </a:p>
          <a:p>
            <a:r>
              <a:rPr lang="en-US" sz="4800" b="1" dirty="0" smtClean="0"/>
              <a:t>And our eternal home.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5603</TotalTime>
  <Words>161</Words>
  <Application>Microsoft Office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 Black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194</cp:revision>
  <dcterms:created xsi:type="dcterms:W3CDTF">2010-08-26T04:29:37Z</dcterms:created>
  <dcterms:modified xsi:type="dcterms:W3CDTF">2018-08-12T09:15:20Z</dcterms:modified>
</cp:coreProperties>
</file>