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95485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Victory, victory blessed blood bought</a:t>
            </a:r>
          </a:p>
          <a:p>
            <a:r>
              <a:rPr lang="en-GB" sz="3600" b="1" dirty="0" smtClean="0"/>
              <a:t>victory,</a:t>
            </a:r>
          </a:p>
          <a:p>
            <a:r>
              <a:rPr lang="en-GB" sz="3600" b="1" dirty="0" smtClean="0"/>
              <a:t>Victory, victory, victory all the time,</a:t>
            </a:r>
          </a:p>
          <a:p>
            <a:r>
              <a:rPr lang="en-GB" sz="3600" b="1" dirty="0" smtClean="0"/>
              <a:t>As Jehovah </a:t>
            </a:r>
            <a:r>
              <a:rPr lang="en-GB" sz="3600" b="1" dirty="0" err="1" smtClean="0"/>
              <a:t>liveth</a:t>
            </a:r>
            <a:r>
              <a:rPr lang="en-GB" sz="3600" b="1" dirty="0" smtClean="0"/>
              <a:t>, strength divine He</a:t>
            </a:r>
          </a:p>
          <a:p>
            <a:r>
              <a:rPr lang="en-GB" sz="3600" b="1" dirty="0" err="1" smtClean="0"/>
              <a:t>giveth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Unto those who know Him victory all the</a:t>
            </a:r>
          </a:p>
          <a:p>
            <a:r>
              <a:rPr lang="en-GB" sz="3600" b="1" dirty="0" smtClean="0"/>
              <a:t>time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VICTORY ALL THE TIME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95485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Victory, victory blessed blood bought</a:t>
            </a:r>
          </a:p>
          <a:p>
            <a:r>
              <a:rPr lang="en-GB" sz="3600" b="1" dirty="0" smtClean="0"/>
              <a:t>victory,</a:t>
            </a:r>
          </a:p>
          <a:p>
            <a:r>
              <a:rPr lang="en-GB" sz="3600" b="1" dirty="0" smtClean="0"/>
              <a:t>Victory, victory, victory all the time,</a:t>
            </a:r>
          </a:p>
          <a:p>
            <a:r>
              <a:rPr lang="en-GB" sz="3600" b="1" dirty="0" smtClean="0"/>
              <a:t>As Jehovah </a:t>
            </a:r>
            <a:r>
              <a:rPr lang="en-GB" sz="3600" b="1" dirty="0" err="1" smtClean="0"/>
              <a:t>liveth</a:t>
            </a:r>
            <a:r>
              <a:rPr lang="en-GB" sz="3600" b="1" dirty="0" smtClean="0"/>
              <a:t>, strength divine He</a:t>
            </a:r>
          </a:p>
          <a:p>
            <a:r>
              <a:rPr lang="en-GB" sz="3600" b="1" dirty="0" err="1" smtClean="0"/>
              <a:t>giveth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Unto those who know Him victory all the</a:t>
            </a:r>
          </a:p>
          <a:p>
            <a:r>
              <a:rPr lang="en-GB" sz="3600" b="1" dirty="0" smtClean="0"/>
              <a:t>time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VICTORY ALL THE TIME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95485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Victory, victory blessed blood bought</a:t>
            </a:r>
          </a:p>
          <a:p>
            <a:r>
              <a:rPr lang="en-GB" sz="3600" b="1" dirty="0" smtClean="0"/>
              <a:t>victory,</a:t>
            </a:r>
          </a:p>
          <a:p>
            <a:r>
              <a:rPr lang="en-GB" sz="3600" b="1" dirty="0" smtClean="0"/>
              <a:t>Victory, victory, victory all the time,</a:t>
            </a:r>
          </a:p>
          <a:p>
            <a:r>
              <a:rPr lang="en-GB" sz="3600" b="1" dirty="0" smtClean="0"/>
              <a:t>As Jehovah </a:t>
            </a:r>
            <a:r>
              <a:rPr lang="en-GB" sz="3600" b="1" dirty="0" err="1" smtClean="0"/>
              <a:t>liveth</a:t>
            </a:r>
            <a:r>
              <a:rPr lang="en-GB" sz="3600" b="1" dirty="0" smtClean="0"/>
              <a:t>, strength divine He</a:t>
            </a:r>
          </a:p>
          <a:p>
            <a:r>
              <a:rPr lang="en-GB" sz="3600" b="1" dirty="0" err="1" smtClean="0"/>
              <a:t>giveth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Unto those who know Him victory all the</a:t>
            </a:r>
          </a:p>
          <a:p>
            <a:r>
              <a:rPr lang="en-GB" sz="3600" b="1" dirty="0" smtClean="0"/>
              <a:t>time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VICTORY ALL THE TIME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5540</TotalTime>
  <Words>120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169</cp:revision>
  <dcterms:created xsi:type="dcterms:W3CDTF">2010-08-26T04:29:37Z</dcterms:created>
  <dcterms:modified xsi:type="dcterms:W3CDTF">2010-10-20T08:05:03Z</dcterms:modified>
</cp:coreProperties>
</file>