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316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98F38-BF5B-4CE5-8AD0-B4150D4CBCE3}" type="datetimeFigureOut">
              <a:rPr lang="en-US" smtClean="0"/>
              <a:pPr/>
              <a:t>1/30/2011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CB2A4-C83F-489D-9197-A1823251576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B2A4-C83F-489D-9197-A18232515760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B2A4-C83F-489D-9197-A18232515760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B2A4-C83F-489D-9197-A18232515760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B2A4-C83F-489D-9197-A18232515760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1/30/2011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1/30/2011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1/30/2011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1/30/2011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1/30/2011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-76200" y="1066800"/>
            <a:ext cx="94488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I have heard how Christians long ago,</a:t>
            </a:r>
          </a:p>
          <a:p>
            <a:r>
              <a:rPr lang="en-US" sz="3600" b="1" dirty="0" smtClean="0"/>
              <a:t>Were brought before the tyrant’s throne;</a:t>
            </a:r>
          </a:p>
          <a:p>
            <a:r>
              <a:rPr lang="en-US" sz="3500" b="1" dirty="0" smtClean="0"/>
              <a:t>They were told that he will spare their lives</a:t>
            </a:r>
          </a:p>
          <a:p>
            <a:r>
              <a:rPr lang="en-US" sz="3500" b="1" dirty="0" smtClean="0"/>
              <a:t>If they would renounce the name of Christ</a:t>
            </a:r>
          </a:p>
          <a:p>
            <a:r>
              <a:rPr lang="en-US" sz="3600" b="1" dirty="0" smtClean="0"/>
              <a:t>One by one they chose to die</a:t>
            </a:r>
          </a:p>
          <a:p>
            <a:r>
              <a:rPr lang="en-US" sz="3600" b="1" dirty="0" smtClean="0"/>
              <a:t>The Son of God, they would not deny!</a:t>
            </a:r>
          </a:p>
          <a:p>
            <a:r>
              <a:rPr lang="en-US" sz="3600" b="1" dirty="0" smtClean="0"/>
              <a:t>Like a great angelic choir sings</a:t>
            </a:r>
          </a:p>
          <a:p>
            <a:r>
              <a:rPr lang="en-US" sz="3600" b="1" dirty="0" smtClean="0"/>
              <a:t>I can almost hear their voices ring.</a:t>
            </a:r>
          </a:p>
        </p:txBody>
      </p:sp>
      <p:sp>
        <p:nvSpPr>
          <p:cNvPr id="9" name="Rectangle 8"/>
          <p:cNvSpPr/>
          <p:nvPr/>
        </p:nvSpPr>
        <p:spPr>
          <a:xfrm>
            <a:off x="-457200" y="4572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I PLEDGE ALLEGIANCE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495485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CHORUS</a:t>
            </a:r>
          </a:p>
          <a:p>
            <a:r>
              <a:rPr lang="en-GB" sz="3600" b="1" dirty="0" smtClean="0"/>
              <a:t>I pledge allegiance to the Lamb</a:t>
            </a:r>
          </a:p>
          <a:p>
            <a:r>
              <a:rPr lang="en-GB" sz="3600" b="1" dirty="0" smtClean="0"/>
              <a:t>With all my strength, with all I am</a:t>
            </a:r>
          </a:p>
          <a:p>
            <a:r>
              <a:rPr lang="en-GB" sz="3600" b="1" dirty="0" smtClean="0"/>
              <a:t>I will seek to honour His command</a:t>
            </a:r>
          </a:p>
          <a:p>
            <a:r>
              <a:rPr lang="en-GB" sz="3600" b="1" dirty="0" smtClean="0"/>
              <a:t>I pledge allegiance to the Lamb.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-76200" y="900291"/>
            <a:ext cx="9448800" cy="5616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Now the years have come and the years have gone,</a:t>
            </a:r>
          </a:p>
          <a:p>
            <a:r>
              <a:rPr lang="en-US" sz="3600" b="1" dirty="0" smtClean="0"/>
              <a:t>But the cause of Jesus still goes on</a:t>
            </a:r>
          </a:p>
          <a:p>
            <a:r>
              <a:rPr lang="en-US" sz="3600" b="1" dirty="0" smtClean="0"/>
              <a:t>Now the time has come to count the cost</a:t>
            </a:r>
          </a:p>
          <a:p>
            <a:r>
              <a:rPr lang="en-US" sz="3500" b="1" dirty="0" smtClean="0"/>
              <a:t>To reject this world and embrace the cross</a:t>
            </a:r>
          </a:p>
          <a:p>
            <a:r>
              <a:rPr lang="en-US" sz="3600" b="1" dirty="0" smtClean="0"/>
              <a:t>One by one let us live our lives</a:t>
            </a:r>
          </a:p>
          <a:p>
            <a:r>
              <a:rPr lang="en-US" sz="3600" b="1" dirty="0" smtClean="0"/>
              <a:t>To the One who died to give us life</a:t>
            </a:r>
          </a:p>
          <a:p>
            <a:r>
              <a:rPr lang="en-US" sz="3600" b="1" dirty="0" smtClean="0"/>
              <a:t>Till the trumpet sounds on that final day;</a:t>
            </a:r>
          </a:p>
          <a:p>
            <a:r>
              <a:rPr lang="en-US" sz="3600" b="1" dirty="0" smtClean="0"/>
              <a:t>Let us proudly stand and boldly sing.</a:t>
            </a:r>
          </a:p>
          <a:p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04800" y="130808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To  the Lamb of God</a:t>
            </a:r>
          </a:p>
          <a:p>
            <a:r>
              <a:rPr lang="en-US" sz="3600" b="1" dirty="0" smtClean="0"/>
              <a:t>Who bore my pain</a:t>
            </a:r>
          </a:p>
          <a:p>
            <a:r>
              <a:rPr lang="en-US" sz="3600" b="1" dirty="0" smtClean="0"/>
              <a:t>Who took my place</a:t>
            </a:r>
          </a:p>
          <a:p>
            <a:r>
              <a:rPr lang="en-US" sz="3600" b="1" dirty="0" smtClean="0"/>
              <a:t>Who wore my shame</a:t>
            </a:r>
          </a:p>
          <a:p>
            <a:r>
              <a:rPr lang="en-US" sz="3600" b="1" dirty="0" smtClean="0"/>
              <a:t>I will seek to </a:t>
            </a:r>
            <a:r>
              <a:rPr lang="en-US" sz="3600" b="1" dirty="0" err="1" smtClean="0"/>
              <a:t>honour</a:t>
            </a:r>
            <a:r>
              <a:rPr lang="en-US" sz="3600" b="1" dirty="0" smtClean="0"/>
              <a:t> His command.</a:t>
            </a:r>
          </a:p>
          <a:p>
            <a:r>
              <a:rPr lang="en-US" sz="3600" b="1" dirty="0" smtClean="0"/>
              <a:t>I pledge </a:t>
            </a:r>
            <a:r>
              <a:rPr lang="en-GB" sz="3600" b="1" dirty="0" smtClean="0"/>
              <a:t>allegiance to the Lamb.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5560</TotalTime>
  <Words>202</Words>
  <Application>Microsoft Office PowerPoint</Application>
  <PresentationFormat>On-screen Show (4:3)</PresentationFormat>
  <Paragraphs>32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Slide 1</vt:lpstr>
      <vt:lpstr>Slide 2</vt:lpstr>
      <vt:lpstr>Slide 3</vt:lpstr>
      <vt:lpstr>Slide 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176</cp:revision>
  <dcterms:created xsi:type="dcterms:W3CDTF">2010-08-26T04:29:37Z</dcterms:created>
  <dcterms:modified xsi:type="dcterms:W3CDTF">2011-01-30T07:43:12Z</dcterms:modified>
</cp:coreProperties>
</file>