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254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hear Thy welcome voice,</a:t>
            </a:r>
          </a:p>
          <a:p>
            <a:r>
              <a:rPr lang="en-GB" sz="3600" b="1" dirty="0" smtClean="0"/>
              <a:t>That calls me, Lord, to Thee</a:t>
            </a:r>
          </a:p>
          <a:p>
            <a:r>
              <a:rPr lang="en-GB" sz="3600" b="1" dirty="0" smtClean="0"/>
              <a:t>For cleansing in Thy precious blood</a:t>
            </a:r>
          </a:p>
          <a:p>
            <a:r>
              <a:rPr lang="en-GB" sz="3600" b="1" dirty="0" smtClean="0"/>
              <a:t>That flowed on Calvary.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AM COMING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495485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 am coming, Lord</a:t>
            </a:r>
          </a:p>
          <a:p>
            <a:r>
              <a:rPr lang="en-GB" sz="3600" b="1" dirty="0" smtClean="0"/>
              <a:t>Coming now to Thee;</a:t>
            </a:r>
          </a:p>
          <a:p>
            <a:r>
              <a:rPr lang="en-GB" sz="3600" b="1" dirty="0" smtClean="0"/>
              <a:t>Trusting only in the blood</a:t>
            </a:r>
          </a:p>
          <a:p>
            <a:r>
              <a:rPr lang="en-GB" sz="3600" b="1" dirty="0" smtClean="0"/>
              <a:t>That flowed on Calvary.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Though coming weak and vile,</a:t>
            </a:r>
          </a:p>
          <a:p>
            <a:r>
              <a:rPr lang="en-GB" sz="3600" b="1" dirty="0" smtClean="0"/>
              <a:t>Thou dost my strength assure;</a:t>
            </a:r>
          </a:p>
          <a:p>
            <a:r>
              <a:rPr lang="en-GB" sz="3600" b="1" dirty="0" smtClean="0"/>
              <a:t>Thou dost my vileness fully cleanse,</a:t>
            </a:r>
          </a:p>
          <a:p>
            <a:r>
              <a:rPr lang="en-GB" sz="3600" b="1" dirty="0" smtClean="0"/>
              <a:t>Till spotless all and pure.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Jesus call me on</a:t>
            </a:r>
          </a:p>
          <a:p>
            <a:r>
              <a:rPr lang="en-GB" sz="3600" b="1" dirty="0" smtClean="0"/>
              <a:t>To perfect faith and love,</a:t>
            </a:r>
          </a:p>
          <a:p>
            <a:r>
              <a:rPr lang="en-GB" sz="3600" b="1" dirty="0" smtClean="0"/>
              <a:t>To perfect hope, and peace and trust,</a:t>
            </a:r>
          </a:p>
          <a:p>
            <a:r>
              <a:rPr lang="en-GB" sz="3600" b="1" dirty="0" smtClean="0"/>
              <a:t>For earth and heaven above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Jesus who confirms</a:t>
            </a:r>
          </a:p>
          <a:p>
            <a:r>
              <a:rPr lang="en-GB" sz="3600" b="1" dirty="0" smtClean="0"/>
              <a:t>The blessed work within,</a:t>
            </a:r>
          </a:p>
          <a:p>
            <a:r>
              <a:rPr lang="en-GB" sz="3600" b="1" dirty="0" smtClean="0"/>
              <a:t>By adding grace to welcomed grace,</a:t>
            </a:r>
          </a:p>
          <a:p>
            <a:r>
              <a:rPr lang="en-GB" sz="3600" b="1" dirty="0" smtClean="0"/>
              <a:t>Where reigned the power of sin.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And He the witness gives</a:t>
            </a:r>
          </a:p>
          <a:p>
            <a:r>
              <a:rPr lang="en-GB" sz="3600" b="1" dirty="0" smtClean="0"/>
              <a:t>To loyal hearts and free,</a:t>
            </a:r>
          </a:p>
          <a:p>
            <a:r>
              <a:rPr lang="en-GB" sz="3600" b="1" dirty="0" smtClean="0"/>
              <a:t>That every promise is fulfilled,</a:t>
            </a:r>
          </a:p>
          <a:p>
            <a:r>
              <a:rPr lang="en-GB" sz="3600" b="1" dirty="0" smtClean="0"/>
              <a:t>If faith but brings the plea.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All hail, atoning blood!</a:t>
            </a:r>
          </a:p>
          <a:p>
            <a:r>
              <a:rPr lang="en-GB" sz="3600" b="1" dirty="0" smtClean="0"/>
              <a:t>All hail, redeeming grace!</a:t>
            </a:r>
          </a:p>
          <a:p>
            <a:r>
              <a:rPr lang="en-GB" sz="3600" b="1" dirty="0" smtClean="0"/>
              <a:t>All hail, the gift of Christ, our Lord,</a:t>
            </a:r>
          </a:p>
          <a:p>
            <a:r>
              <a:rPr lang="en-GB" sz="3600" b="1" dirty="0" smtClean="0"/>
              <a:t>Our strength and righteousness!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5558</TotalTime>
  <Words>184</Words>
  <Application>Microsoft Office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174</cp:revision>
  <dcterms:created xsi:type="dcterms:W3CDTF">2010-08-26T04:29:37Z</dcterms:created>
  <dcterms:modified xsi:type="dcterms:W3CDTF">2010-10-22T16:50:12Z</dcterms:modified>
</cp:coreProperties>
</file>