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254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Flow through me, Holy Spirit flow through me</a:t>
            </a:r>
          </a:p>
          <a:p>
            <a:r>
              <a:rPr lang="en-US" sz="3600" b="1" dirty="0" smtClean="0"/>
              <a:t>I’ll be your house to dwell in, flow </a:t>
            </a:r>
          </a:p>
          <a:p>
            <a:r>
              <a:rPr lang="en-US" sz="3600" b="1" smtClean="0"/>
              <a:t>through  </a:t>
            </a:r>
            <a:r>
              <a:rPr lang="en-US" sz="3600" b="1" dirty="0" smtClean="0"/>
              <a:t>me</a:t>
            </a:r>
          </a:p>
          <a:p>
            <a:r>
              <a:rPr lang="en-US" sz="3600" b="1" dirty="0" smtClean="0"/>
              <a:t>Let me be that good Samaritan,</a:t>
            </a:r>
          </a:p>
          <a:p>
            <a:r>
              <a:rPr lang="en-US" sz="3600" b="1" dirty="0" smtClean="0"/>
              <a:t>To someone else in need</a:t>
            </a:r>
          </a:p>
          <a:p>
            <a:r>
              <a:rPr lang="en-US" sz="3600" b="1" dirty="0" smtClean="0"/>
              <a:t>Flow through me, Holy Spirit flow through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FLOW THROUGH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254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Walk in me, Holy Spirit walk in me</a:t>
            </a:r>
          </a:p>
          <a:p>
            <a:r>
              <a:rPr lang="en-US" sz="3600" b="1" dirty="0" smtClean="0"/>
              <a:t>(Oh Lord God) You’re looking for human temples, walk in me;</a:t>
            </a:r>
          </a:p>
          <a:p>
            <a:r>
              <a:rPr lang="en-US" sz="3600" b="1" dirty="0" smtClean="0"/>
              <a:t>May my body be to Thee,</a:t>
            </a:r>
          </a:p>
          <a:p>
            <a:r>
              <a:rPr lang="en-US" sz="3600" b="1" dirty="0" smtClean="0"/>
              <a:t>Oh, a dwelling place for Thee</a:t>
            </a:r>
          </a:p>
          <a:p>
            <a:r>
              <a:rPr lang="en-US" sz="3600" b="1" dirty="0" smtClean="0"/>
              <a:t>Walk in me, Holy Spirit walk in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25476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Love  through me, Holy Spirit, love through me</a:t>
            </a:r>
          </a:p>
          <a:p>
            <a:r>
              <a:rPr lang="en-US" sz="3600" b="1" dirty="0" smtClean="0"/>
              <a:t>To be unto God, a son of God, love through  me;</a:t>
            </a:r>
          </a:p>
          <a:p>
            <a:r>
              <a:rPr lang="en-US" sz="3600" b="1" dirty="0" smtClean="0"/>
              <a:t>May the Holy Spirit say, “Father He’s exactly as you have been”</a:t>
            </a:r>
          </a:p>
          <a:p>
            <a:r>
              <a:rPr lang="en-US" sz="3600" b="1" dirty="0" smtClean="0"/>
              <a:t>Love through  me, </a:t>
            </a:r>
            <a:r>
              <a:rPr lang="en-US" sz="3600" b="1" dirty="0" smtClean="0"/>
              <a:t>H</a:t>
            </a:r>
            <a:r>
              <a:rPr lang="en-US" sz="3600" b="1" dirty="0" smtClean="0"/>
              <a:t>oly Spirit, love through me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4254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Live in me, Holy Spirit live in </a:t>
            </a:r>
            <a:r>
              <a:rPr lang="en-US" sz="3600" b="1" dirty="0" smtClean="0"/>
              <a:t>me</a:t>
            </a:r>
          </a:p>
          <a:p>
            <a:r>
              <a:rPr lang="en-US" sz="3500" b="1" dirty="0" smtClean="0"/>
              <a:t>So that your divine, holy presence will live </a:t>
            </a:r>
            <a:r>
              <a:rPr lang="en-US" sz="3600" b="1" dirty="0" smtClean="0"/>
              <a:t>in me</a:t>
            </a:r>
          </a:p>
          <a:p>
            <a:r>
              <a:rPr lang="en-US" sz="3600" b="1" dirty="0" smtClean="0"/>
              <a:t>Make me willing to surrender,</a:t>
            </a:r>
          </a:p>
          <a:p>
            <a:r>
              <a:rPr lang="en-US" sz="3600" b="1" dirty="0" smtClean="0"/>
              <a:t>All my will to Thee;</a:t>
            </a:r>
          </a:p>
          <a:p>
            <a:r>
              <a:rPr lang="en-US" sz="3600" b="1" dirty="0" smtClean="0"/>
              <a:t>Live in me, Holy Spirit, live in me.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5572</TotalTime>
  <Words>189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177</cp:revision>
  <dcterms:created xsi:type="dcterms:W3CDTF">2010-08-26T04:29:37Z</dcterms:created>
  <dcterms:modified xsi:type="dcterms:W3CDTF">2010-10-22T17:04:12Z</dcterms:modified>
</cp:coreProperties>
</file>