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7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10/22/2010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4478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Cover me, cover me</a:t>
            </a:r>
          </a:p>
          <a:p>
            <a:r>
              <a:rPr lang="en-GB" sz="3600" b="1" dirty="0" smtClean="0"/>
              <a:t>Extend the border of thy mantle over me</a:t>
            </a:r>
          </a:p>
          <a:p>
            <a:r>
              <a:rPr lang="en-GB" sz="3600" b="1" dirty="0" smtClean="0"/>
              <a:t>Because thou art my nearest kinsman</a:t>
            </a:r>
          </a:p>
          <a:p>
            <a:r>
              <a:rPr lang="en-GB" sz="3600" b="1" dirty="0" smtClean="0"/>
              <a:t>Cover me, cover me, cover me.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COVER ME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5573</TotalTime>
  <Words>31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178</cp:revision>
  <dcterms:created xsi:type="dcterms:W3CDTF">2010-08-26T04:29:37Z</dcterms:created>
  <dcterms:modified xsi:type="dcterms:W3CDTF">2010-10-22T17:05:21Z</dcterms:modified>
</cp:coreProperties>
</file>