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4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For a long time I travelled</a:t>
            </a:r>
          </a:p>
          <a:p>
            <a:r>
              <a:rPr lang="en-US" sz="3600" b="1" dirty="0" smtClean="0"/>
              <a:t>Down a long lonely road;</a:t>
            </a:r>
          </a:p>
          <a:p>
            <a:r>
              <a:rPr lang="en-US" sz="3600" b="1" dirty="0" smtClean="0"/>
              <a:t>My heart was so heavy, in sin I sank low.</a:t>
            </a:r>
          </a:p>
          <a:p>
            <a:r>
              <a:rPr lang="en-US" sz="3600" b="1" dirty="0" smtClean="0"/>
              <a:t>Then I heard about Jesus,</a:t>
            </a:r>
          </a:p>
          <a:p>
            <a:r>
              <a:rPr lang="en-US" sz="3600" b="1" dirty="0" smtClean="0"/>
              <a:t>What a wonderful hour;</a:t>
            </a:r>
          </a:p>
          <a:p>
            <a:r>
              <a:rPr lang="en-US" sz="3600" b="1" dirty="0" smtClean="0"/>
              <a:t>I’m so glad that I found out</a:t>
            </a:r>
          </a:p>
          <a:p>
            <a:r>
              <a:rPr lang="en-US" sz="3600" b="1" dirty="0" smtClean="0"/>
              <a:t>He could bring me out</a:t>
            </a:r>
          </a:p>
          <a:p>
            <a:r>
              <a:rPr lang="en-US" sz="3600" b="1" dirty="0" smtClean="0"/>
              <a:t>Through His saving power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THANK GOD I’M FREE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457200"/>
            <a:ext cx="9448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Thank God I am free, free, free</a:t>
            </a:r>
          </a:p>
          <a:p>
            <a:r>
              <a:rPr lang="en-US" sz="3600" b="1" dirty="0" smtClean="0"/>
              <a:t>From this world of sin.</a:t>
            </a:r>
          </a:p>
          <a:p>
            <a:r>
              <a:rPr lang="en-US" sz="3600" b="1" dirty="0" smtClean="0"/>
              <a:t>Washed in the blood of Jesus,</a:t>
            </a:r>
          </a:p>
          <a:p>
            <a:r>
              <a:rPr lang="en-US" sz="3600" b="1" dirty="0" smtClean="0"/>
              <a:t>I’ve been born again.</a:t>
            </a:r>
          </a:p>
          <a:p>
            <a:r>
              <a:rPr lang="en-US" sz="3600" b="1" dirty="0" smtClean="0"/>
              <a:t>Hallelujah, I’m saved, saved, saved</a:t>
            </a:r>
          </a:p>
          <a:p>
            <a:r>
              <a:rPr lang="en-US" sz="3600" b="1" dirty="0" smtClean="0"/>
              <a:t>By His wonderful grace.</a:t>
            </a:r>
          </a:p>
          <a:p>
            <a:r>
              <a:rPr lang="en-US" sz="3600" b="1" dirty="0" smtClean="0"/>
              <a:t>I’m so glad that I found out</a:t>
            </a:r>
          </a:p>
          <a:p>
            <a:r>
              <a:rPr lang="en-US" sz="3600" b="1" dirty="0" smtClean="0"/>
              <a:t>He could bring me out</a:t>
            </a:r>
          </a:p>
          <a:p>
            <a:r>
              <a:rPr lang="en-US" sz="3600" b="1" dirty="0" smtClean="0"/>
              <a:t>And show me the way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Like a bird out of prison</a:t>
            </a:r>
          </a:p>
          <a:p>
            <a:r>
              <a:rPr lang="en-US" sz="3600" b="1" dirty="0" smtClean="0"/>
              <a:t>That has taken its flight;</a:t>
            </a:r>
          </a:p>
          <a:p>
            <a:r>
              <a:rPr lang="en-US" sz="3600" b="1" dirty="0" smtClean="0"/>
              <a:t>Like a blind man that God</a:t>
            </a:r>
          </a:p>
          <a:p>
            <a:r>
              <a:rPr lang="en-US" sz="3600" b="1" dirty="0" smtClean="0"/>
              <a:t>Gave back his sight.</a:t>
            </a:r>
          </a:p>
          <a:p>
            <a:r>
              <a:rPr lang="en-US" sz="3600" b="1" dirty="0" smtClean="0"/>
              <a:t>Like a poor wretched beggar</a:t>
            </a:r>
          </a:p>
          <a:p>
            <a:r>
              <a:rPr lang="en-US" sz="3600" b="1" dirty="0" smtClean="0"/>
              <a:t>That’s found fortune and fame.</a:t>
            </a:r>
          </a:p>
          <a:p>
            <a:r>
              <a:rPr lang="en-US" sz="3600" b="1" dirty="0" smtClean="0"/>
              <a:t>I’m so glad that I found out</a:t>
            </a:r>
          </a:p>
          <a:p>
            <a:r>
              <a:rPr lang="en-US" sz="3600" b="1" dirty="0" smtClean="0"/>
              <a:t>He could bring me out</a:t>
            </a:r>
          </a:p>
          <a:p>
            <a:r>
              <a:rPr lang="en-US" sz="3600" b="1" dirty="0" smtClean="0"/>
              <a:t>Thro’ His holy name.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5601</TotalTime>
  <Words>167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194</cp:revision>
  <dcterms:created xsi:type="dcterms:W3CDTF">2010-08-26T04:29:37Z</dcterms:created>
  <dcterms:modified xsi:type="dcterms:W3CDTF">2010-09-06T13:50:49Z</dcterms:modified>
</cp:coreProperties>
</file>