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DRAW ME NEARER</a:t>
            </a:r>
          </a:p>
          <a:p>
            <a:endParaRPr lang="en-US" sz="3600" b="1" dirty="0" smtClean="0"/>
          </a:p>
          <a:p>
            <a:r>
              <a:rPr lang="en-US" sz="3600" b="1" dirty="0"/>
              <a:t>I am </a:t>
            </a:r>
            <a:r>
              <a:rPr lang="en-US" sz="3600" b="1" dirty="0" err="1"/>
              <a:t>Thine</a:t>
            </a:r>
            <a:r>
              <a:rPr lang="en-US" sz="3600" b="1" dirty="0"/>
              <a:t>, O Lord, I have heard Thy voice,</a:t>
            </a:r>
          </a:p>
          <a:p>
            <a:r>
              <a:rPr lang="en-US" sz="3600" b="1" dirty="0"/>
              <a:t>And it told Thy love to me;</a:t>
            </a:r>
          </a:p>
          <a:p>
            <a:r>
              <a:rPr lang="en-US" sz="3600" b="1" dirty="0"/>
              <a:t>But I long to rise in the arms of faith</a:t>
            </a:r>
          </a:p>
          <a:p>
            <a:r>
              <a:rPr lang="en-US" sz="3600" b="1" dirty="0"/>
              <a:t>And be closer drawn to Thee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Draw me nearer, nearer, blessed Lord,</a:t>
            </a:r>
          </a:p>
          <a:p>
            <a:r>
              <a:rPr lang="en-US" sz="3600" b="1" dirty="0" smtClean="0"/>
              <a:t>To the cross where Thou hast died;</a:t>
            </a:r>
          </a:p>
          <a:p>
            <a:r>
              <a:rPr lang="en-US" sz="3600" b="1" dirty="0" smtClean="0"/>
              <a:t>Draw me nearer, nearer, nearer, blessed Lord,,</a:t>
            </a:r>
          </a:p>
          <a:p>
            <a:r>
              <a:rPr lang="en-US" sz="3600" b="1" dirty="0" smtClean="0"/>
              <a:t>To Thy precious, bleeding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/>
              <a:t>Consecrate  </a:t>
            </a:r>
            <a:r>
              <a:rPr lang="en-US" sz="3600" b="1" dirty="0" smtClean="0"/>
              <a:t>me now to Thy service, Lord,</a:t>
            </a:r>
          </a:p>
          <a:p>
            <a:r>
              <a:rPr lang="en-US" sz="3600" b="1" dirty="0" smtClean="0"/>
              <a:t>By the </a:t>
            </a:r>
            <a:r>
              <a:rPr lang="en-US" sz="3600" b="1" dirty="0" err="1" smtClean="0"/>
              <a:t>pow’r</a:t>
            </a:r>
            <a:r>
              <a:rPr lang="en-US" sz="3600" b="1" dirty="0" smtClean="0"/>
              <a:t> of grace divine;</a:t>
            </a:r>
          </a:p>
          <a:p>
            <a:r>
              <a:rPr lang="en-US" sz="3600" b="1" dirty="0" smtClean="0"/>
              <a:t>Let my soul look up with a steadfast hope,</a:t>
            </a:r>
          </a:p>
          <a:p>
            <a:r>
              <a:rPr lang="en-US" sz="3600" b="1" dirty="0" smtClean="0"/>
              <a:t>And my will be lost in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Oh, the pure delight of a single hour</a:t>
            </a:r>
          </a:p>
          <a:p>
            <a:r>
              <a:rPr lang="en-US" sz="3600" b="1" dirty="0" smtClean="0"/>
              <a:t>That before Thy throne I spend,</a:t>
            </a:r>
          </a:p>
          <a:p>
            <a:r>
              <a:rPr lang="en-US" sz="3600" b="1" dirty="0" smtClean="0"/>
              <a:t>When I kneel in prayer, and with Thee, my God,</a:t>
            </a:r>
          </a:p>
          <a:p>
            <a:r>
              <a:rPr lang="en-US" sz="3600" b="1" dirty="0" smtClean="0"/>
              <a:t>I commune as friend with friend.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 are depths of love that I cannot know</a:t>
            </a:r>
          </a:p>
          <a:p>
            <a:r>
              <a:rPr lang="en-US" sz="3600" b="1" dirty="0" smtClean="0"/>
              <a:t>Till I cross the narrow sea,</a:t>
            </a:r>
          </a:p>
          <a:p>
            <a:r>
              <a:rPr lang="en-US" sz="3600" b="1" dirty="0" smtClean="0"/>
              <a:t>There are heights of joy that I may not reach,</a:t>
            </a:r>
          </a:p>
          <a:p>
            <a:r>
              <a:rPr lang="en-US" sz="3600" b="1" dirty="0" smtClean="0"/>
              <a:t>Till I rest in peace with Thee.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1993</TotalTime>
  <Words>184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40</cp:revision>
  <dcterms:created xsi:type="dcterms:W3CDTF">2010-08-26T04:29:37Z</dcterms:created>
  <dcterms:modified xsi:type="dcterms:W3CDTF">2010-12-19T06:04:11Z</dcterms:modified>
</cp:coreProperties>
</file>