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9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It’s all over me, I want to praise the Lord for</a:t>
            </a:r>
          </a:p>
          <a:p>
            <a:r>
              <a:rPr lang="en-US" sz="3600" b="1" dirty="0" smtClean="0"/>
              <a:t>Rev-10, Malachi chapter four,</a:t>
            </a:r>
          </a:p>
          <a:p>
            <a:r>
              <a:rPr lang="en-US" sz="3600" b="1" dirty="0" smtClean="0"/>
              <a:t>Luke 17:30,</a:t>
            </a:r>
          </a:p>
          <a:p>
            <a:r>
              <a:rPr lang="en-US" sz="3600" b="1" dirty="0" smtClean="0"/>
              <a:t>Fulfilled in these our age,</a:t>
            </a:r>
          </a:p>
          <a:p>
            <a:r>
              <a:rPr lang="en-US" sz="3600" b="1" dirty="0" smtClean="0"/>
              <a:t>Rev 10 is moving around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IT’S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ALL OVER 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556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It’s all over me</a:t>
            </a:r>
          </a:p>
          <a:p>
            <a:r>
              <a:rPr lang="en-US" sz="3600" b="1" dirty="0" smtClean="0"/>
              <a:t>It’s moving me around) 3X</a:t>
            </a:r>
          </a:p>
          <a:p>
            <a:r>
              <a:rPr lang="en-US" sz="3600" b="1" dirty="0" smtClean="0"/>
              <a:t>It’s all over me</a:t>
            </a:r>
          </a:p>
          <a:p>
            <a:r>
              <a:rPr lang="en-US" sz="3600" b="1" dirty="0" smtClean="0"/>
              <a:t>It’s moving me around</a:t>
            </a:r>
          </a:p>
          <a:p>
            <a:r>
              <a:rPr lang="en-US" sz="3600" b="1" dirty="0" smtClean="0"/>
              <a:t>Rev 10 is moving around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604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It’s the Holy Ghost and fire</a:t>
            </a:r>
          </a:p>
          <a:p>
            <a:r>
              <a:rPr lang="en-US" sz="3600" b="1" dirty="0" smtClean="0"/>
              <a:t>Keeping me alive….)</a:t>
            </a:r>
          </a:p>
          <a:p>
            <a:r>
              <a:rPr lang="en-US" sz="3600" b="1" dirty="0" smtClean="0"/>
              <a:t>(It’s the message of the shout…)</a:t>
            </a:r>
          </a:p>
          <a:p>
            <a:r>
              <a:rPr lang="en-US" sz="3600" b="1" dirty="0" smtClean="0"/>
              <a:t>(It’s the message of the hour…)</a:t>
            </a:r>
          </a:p>
          <a:p>
            <a:r>
              <a:rPr lang="en-US" sz="3600" b="1" dirty="0" smtClean="0"/>
              <a:t>(It’s the seven thunders message…)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6048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It’s all over me, I want to praise the Lord</a:t>
            </a:r>
          </a:p>
          <a:p>
            <a:r>
              <a:rPr lang="en-US" sz="3600" b="1" dirty="0" smtClean="0"/>
              <a:t>For no more trinity, no more wrong marriages;</a:t>
            </a:r>
          </a:p>
          <a:p>
            <a:r>
              <a:rPr lang="en-US" sz="3600" b="1" dirty="0" smtClean="0"/>
              <a:t>No more </a:t>
            </a:r>
            <a:r>
              <a:rPr lang="en-US" sz="3600" b="1" dirty="0" err="1" smtClean="0"/>
              <a:t>Nicolaitan</a:t>
            </a:r>
            <a:r>
              <a:rPr lang="en-US" sz="3600" b="1" dirty="0" smtClean="0"/>
              <a:t>, no more </a:t>
            </a:r>
            <a:r>
              <a:rPr lang="en-US" sz="3600" b="1" dirty="0" err="1" smtClean="0"/>
              <a:t>Balamism</a:t>
            </a:r>
            <a:endParaRPr lang="en-US" sz="3600" b="1" dirty="0" smtClean="0"/>
          </a:p>
          <a:p>
            <a:r>
              <a:rPr lang="en-US" sz="3600" b="1" dirty="0" smtClean="0"/>
              <a:t>Rev 10 has done it all for me(us)</a:t>
            </a:r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5612</TotalTime>
  <Words>130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196</cp:revision>
  <dcterms:created xsi:type="dcterms:W3CDTF">2010-08-26T04:29:37Z</dcterms:created>
  <dcterms:modified xsi:type="dcterms:W3CDTF">2010-11-03T08:09:51Z</dcterms:modified>
</cp:coreProperties>
</file>