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9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It’s the Holy Ghost and Fire</a:t>
            </a:r>
          </a:p>
          <a:p>
            <a:r>
              <a:rPr lang="en-US" sz="3600" b="1" dirty="0" smtClean="0"/>
              <a:t>And it’s keeping me alive,</a:t>
            </a:r>
          </a:p>
          <a:p>
            <a:r>
              <a:rPr lang="en-US" sz="3600" b="1" dirty="0" smtClean="0"/>
              <a:t>Keeping me alive, keeping me alive,</a:t>
            </a:r>
          </a:p>
          <a:p>
            <a:r>
              <a:rPr lang="en-US" sz="3600" b="1" dirty="0" smtClean="0"/>
              <a:t>It’s the Holy Ghost and Fire</a:t>
            </a:r>
          </a:p>
          <a:p>
            <a:r>
              <a:rPr lang="en-US" sz="3600" b="1" dirty="0" smtClean="0"/>
              <a:t>And it’s keeping me alive,</a:t>
            </a:r>
          </a:p>
          <a:p>
            <a:r>
              <a:rPr lang="en-US" sz="3600" b="1" dirty="0" smtClean="0"/>
              <a:t>Jesus is keeping me alive.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IT’S KEEPING ME ALIVE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57200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And it’s all over me and it’s keeping me alive,</a:t>
            </a:r>
          </a:p>
          <a:p>
            <a:r>
              <a:rPr lang="en-US" sz="3600" b="1" dirty="0" smtClean="0"/>
              <a:t>Keeping me alive, keeping me alive.</a:t>
            </a:r>
          </a:p>
          <a:p>
            <a:r>
              <a:rPr lang="en-US" sz="3600" b="1" dirty="0" smtClean="0"/>
              <a:t>And it’s all over me and it’s keeping me alive,</a:t>
            </a:r>
          </a:p>
          <a:p>
            <a:r>
              <a:rPr lang="en-US" sz="3600" b="1" dirty="0" smtClean="0"/>
              <a:t>Jesus is keeping me alive.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(Its the Message of the Shout...)</a:t>
            </a:r>
          </a:p>
          <a:p>
            <a:r>
              <a:rPr lang="en-US" sz="3600" b="1" dirty="0" smtClean="0"/>
              <a:t>(Its the Message of the Hour...)</a:t>
            </a:r>
          </a:p>
          <a:p>
            <a:r>
              <a:rPr lang="en-US" sz="3600" b="1" dirty="0" smtClean="0"/>
              <a:t>(Its the Seven Thunder Message...)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5603</TotalTime>
  <Words>101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195</cp:revision>
  <dcterms:created xsi:type="dcterms:W3CDTF">2010-08-26T04:29:37Z</dcterms:created>
  <dcterms:modified xsi:type="dcterms:W3CDTF">2010-11-03T08:10:59Z</dcterms:modified>
</cp:coreProperties>
</file>