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2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8F38-BF5B-4CE5-8AD0-B4150D4CBCE3}" type="datetimeFigureOut">
              <a:rPr lang="en-US" smtClean="0"/>
              <a:pPr/>
              <a:t>10/22/2010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B2A4-C83F-489D-9197-A182325157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4478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There is a land of milk and honey</a:t>
            </a:r>
          </a:p>
          <a:p>
            <a:r>
              <a:rPr lang="en-GB" sz="3600" b="1" dirty="0" smtClean="0"/>
              <a:t>There is a land</a:t>
            </a:r>
          </a:p>
          <a:p>
            <a:r>
              <a:rPr lang="en-GB" sz="3600" b="1" dirty="0" smtClean="0"/>
              <a:t>Where we won’t need money.</a:t>
            </a:r>
          </a:p>
          <a:p>
            <a:r>
              <a:rPr lang="en-GB" sz="3600" b="1" dirty="0" smtClean="0"/>
              <a:t>There is a land</a:t>
            </a:r>
          </a:p>
          <a:p>
            <a:r>
              <a:rPr lang="en-GB" sz="3600" b="1" dirty="0" smtClean="0"/>
              <a:t>Shining with jasper.</a:t>
            </a:r>
          </a:p>
          <a:p>
            <a:r>
              <a:rPr lang="en-GB" sz="3600" b="1" dirty="0" smtClean="0"/>
              <a:t>There we shall see our blessed saviour.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LAND OF MILK AND HONEY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4478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And that’s the reason</a:t>
            </a:r>
          </a:p>
          <a:p>
            <a:r>
              <a:rPr lang="en-GB" sz="3600" b="1" dirty="0" smtClean="0"/>
              <a:t>We shout “hallelujah”</a:t>
            </a:r>
          </a:p>
          <a:p>
            <a:r>
              <a:rPr lang="en-GB" sz="3600" b="1" dirty="0" smtClean="0"/>
              <a:t>Praising the King across the river</a:t>
            </a:r>
          </a:p>
          <a:p>
            <a:r>
              <a:rPr lang="en-GB" sz="3600" b="1" dirty="0" smtClean="0"/>
              <a:t>That shining river</a:t>
            </a:r>
          </a:p>
          <a:p>
            <a:r>
              <a:rPr lang="en-GB" sz="3600" b="1" dirty="0" smtClean="0"/>
              <a:t>Where the saints will gather</a:t>
            </a:r>
          </a:p>
          <a:p>
            <a:r>
              <a:rPr lang="en-GB" sz="3600" b="1" dirty="0" smtClean="0"/>
              <a:t>There we shall see our blessed Messiah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4478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Elijah has come, he has done his work already</a:t>
            </a:r>
          </a:p>
          <a:p>
            <a:r>
              <a:rPr lang="en-GB" sz="3600" b="1" dirty="0" smtClean="0"/>
              <a:t>As John has said,</a:t>
            </a:r>
          </a:p>
          <a:p>
            <a:r>
              <a:rPr lang="en-GB" sz="3600" b="1" dirty="0" smtClean="0"/>
              <a:t>The Bride has made ready.</a:t>
            </a:r>
          </a:p>
          <a:p>
            <a:r>
              <a:rPr lang="en-GB" sz="3600" b="1" dirty="0" smtClean="0"/>
              <a:t>And now we are waiting</a:t>
            </a:r>
          </a:p>
          <a:p>
            <a:r>
              <a:rPr lang="en-GB" sz="3600" b="1" dirty="0" smtClean="0"/>
              <a:t>For the coming of Jesus.</a:t>
            </a:r>
          </a:p>
          <a:p>
            <a:r>
              <a:rPr lang="en-GB" sz="3600" b="1" dirty="0" smtClean="0"/>
              <a:t>For that blessed day</a:t>
            </a:r>
          </a:p>
          <a:p>
            <a:r>
              <a:rPr lang="en-GB" sz="3600" b="1" dirty="0" smtClean="0"/>
              <a:t>When the Lamb shall take us.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4478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Our hopes are bright, our lamps are burning.</a:t>
            </a:r>
          </a:p>
          <a:p>
            <a:r>
              <a:rPr lang="en-GB" sz="3600" b="1" dirty="0" smtClean="0"/>
              <a:t>And day by day our hearts are yearning.</a:t>
            </a:r>
          </a:p>
          <a:p>
            <a:r>
              <a:rPr lang="en-GB" sz="3600" b="1" dirty="0" smtClean="0"/>
              <a:t>This is the evening,</a:t>
            </a:r>
          </a:p>
          <a:p>
            <a:r>
              <a:rPr lang="en-GB" sz="3600" b="1" dirty="0" smtClean="0"/>
              <a:t>He will come in the morning.</a:t>
            </a:r>
          </a:p>
          <a:p>
            <a:r>
              <a:rPr lang="en-GB" sz="3600" b="1" dirty="0" smtClean="0"/>
              <a:t>Then we shall wait until the morning.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5577</TotalTime>
  <Words>156</Words>
  <Application>Microsoft Office PowerPoint</Application>
  <PresentationFormat>On-screen Show (4:3)</PresentationFormat>
  <Paragraphs>30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179</cp:revision>
  <dcterms:created xsi:type="dcterms:W3CDTF">2010-08-26T04:29:37Z</dcterms:created>
  <dcterms:modified xsi:type="dcterms:W3CDTF">2010-10-22T17:09:21Z</dcterms:modified>
</cp:coreProperties>
</file>