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7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222248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In His presence there’s fullness of joy</a:t>
            </a:r>
          </a:p>
          <a:p>
            <a:r>
              <a:rPr lang="en-GB" sz="3600" b="1" dirty="0" smtClean="0"/>
              <a:t>At His right hand pleasures for ever more</a:t>
            </a:r>
          </a:p>
          <a:p>
            <a:r>
              <a:rPr lang="en-GB" sz="3600" b="1" dirty="0" smtClean="0"/>
              <a:t>O what fellowship divine</a:t>
            </a:r>
          </a:p>
          <a:p>
            <a:r>
              <a:rPr lang="en-GB" sz="3600" b="1" dirty="0" smtClean="0"/>
              <a:t>I am His and He is mine</a:t>
            </a:r>
          </a:p>
          <a:p>
            <a:r>
              <a:rPr lang="en-GB" sz="3500" b="1" dirty="0" smtClean="0"/>
              <a:t>In the presence of the Lord there’s fullness</a:t>
            </a:r>
          </a:p>
          <a:p>
            <a:r>
              <a:rPr lang="en-GB" sz="3600" b="1" dirty="0" smtClean="0"/>
              <a:t>of joy.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914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IN HIS PRESENCE THERE IS FULNESS OF </a:t>
            </a:r>
            <a:r>
              <a:rPr lang="en-GB" sz="3600" b="1" u="sng" dirty="0" smtClean="0"/>
              <a:t>JOY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5580</TotalTime>
  <Words>46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181</cp:revision>
  <dcterms:created xsi:type="dcterms:W3CDTF">2010-08-26T04:29:37Z</dcterms:created>
  <dcterms:modified xsi:type="dcterms:W3CDTF">2010-10-22T17:13:01Z</dcterms:modified>
</cp:coreProperties>
</file>