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28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8F38-BF5B-4CE5-8AD0-B4150D4CBCE3}" type="datetimeFigureOut">
              <a:rPr lang="en-US" smtClean="0"/>
              <a:pPr/>
              <a:t>10/24/2010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CB2A4-C83F-489D-9197-A1823251576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222248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I’m longing for that glorious day</a:t>
            </a:r>
          </a:p>
          <a:p>
            <a:r>
              <a:rPr lang="en-GB" sz="3600" b="1" dirty="0" smtClean="0"/>
              <a:t>When Jesus shall come back,</a:t>
            </a:r>
          </a:p>
          <a:p>
            <a:r>
              <a:rPr lang="en-GB" sz="3600" b="1" dirty="0" smtClean="0"/>
              <a:t>I long to see His blessed face.</a:t>
            </a:r>
          </a:p>
          <a:p>
            <a:r>
              <a:rPr lang="en-GB" sz="3600" b="1" dirty="0" smtClean="0"/>
              <a:t>When all the saints thro’ all the ages</a:t>
            </a:r>
          </a:p>
          <a:p>
            <a:r>
              <a:rPr lang="en-GB" sz="3600" b="1" dirty="0" smtClean="0"/>
              <a:t>Shall be gathered home</a:t>
            </a:r>
          </a:p>
          <a:p>
            <a:r>
              <a:rPr lang="en-GB" sz="3600" b="1" dirty="0" smtClean="0"/>
              <a:t>The ones who trusted in His grace.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9144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I’M LONGING FOR JESUS TO COME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4478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I’m longing for Jesus to come back</a:t>
            </a:r>
          </a:p>
          <a:p>
            <a:r>
              <a:rPr lang="en-GB" sz="3600" b="1" dirty="0" smtClean="0"/>
              <a:t>I long for Jesus Christ my King.</a:t>
            </a:r>
          </a:p>
          <a:p>
            <a:r>
              <a:rPr lang="en-GB" sz="3600" b="1" dirty="0" smtClean="0"/>
              <a:t>To come and take me</a:t>
            </a:r>
          </a:p>
          <a:p>
            <a:r>
              <a:rPr lang="en-GB" sz="3600" b="1" dirty="0" smtClean="0"/>
              <a:t>To my home beyond the skies.</a:t>
            </a:r>
          </a:p>
          <a:p>
            <a:r>
              <a:rPr lang="en-GB" sz="3600" b="1" dirty="0" smtClean="0"/>
              <a:t>Up there where angels shout and sing.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Sometimes the road seems rough and hard,</a:t>
            </a:r>
          </a:p>
          <a:p>
            <a:r>
              <a:rPr lang="en-GB" sz="3600" b="1" dirty="0" smtClean="0"/>
              <a:t>The pathway seems so long,</a:t>
            </a:r>
          </a:p>
          <a:p>
            <a:r>
              <a:rPr lang="en-GB" sz="3600" b="1" dirty="0" smtClean="0"/>
              <a:t>But He is ever by my side.</a:t>
            </a:r>
          </a:p>
          <a:p>
            <a:r>
              <a:rPr lang="en-GB" sz="3600" b="1" dirty="0" smtClean="0"/>
              <a:t>He whispers loving words to me</a:t>
            </a:r>
          </a:p>
          <a:p>
            <a:r>
              <a:rPr lang="en-GB" sz="3600" b="1" dirty="0" smtClean="0"/>
              <a:t>And tells me to be strong,</a:t>
            </a:r>
          </a:p>
          <a:p>
            <a:r>
              <a:rPr lang="en-GB" sz="3600" b="1" dirty="0" smtClean="0"/>
              <a:t>That He will always lead and guide.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5586</TotalTime>
  <Words>129</Words>
  <Application>Microsoft Office PowerPoint</Application>
  <PresentationFormat>On-screen Show (4:3)</PresentationFormat>
  <Paragraphs>22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182</cp:revision>
  <dcterms:created xsi:type="dcterms:W3CDTF">2010-08-26T04:29:37Z</dcterms:created>
  <dcterms:modified xsi:type="dcterms:W3CDTF">2010-10-24T07:46:44Z</dcterms:modified>
</cp:coreProperties>
</file>