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328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98F38-BF5B-4CE5-8AD0-B4150D4CBCE3}" type="datetimeFigureOut">
              <a:rPr lang="en-US" smtClean="0"/>
              <a:pPr/>
              <a:t>10/24/2010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CB2A4-C83F-489D-9197-A1823251576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B2A4-C83F-489D-9197-A18232515760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B2A4-C83F-489D-9197-A18232515760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B2A4-C83F-489D-9197-A18232515760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B2A4-C83F-489D-9197-A18232515760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222248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When a sinner comes, as a sinner may,......</a:t>
            </a:r>
          </a:p>
          <a:p>
            <a:r>
              <a:rPr lang="en-GB" sz="3600" b="1" dirty="0" smtClean="0"/>
              <a:t>There is joy, ....there is joy.......,</a:t>
            </a:r>
          </a:p>
          <a:p>
            <a:r>
              <a:rPr lang="en-GB" sz="3600" b="1" dirty="0" smtClean="0"/>
              <a:t>When he turns to God in the Gospel way,</a:t>
            </a:r>
          </a:p>
          <a:p>
            <a:r>
              <a:rPr lang="en-GB" sz="3600" b="1" dirty="0" smtClean="0"/>
              <a:t>There is joy, ...there is joy.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9144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WHEN A SINNER COMES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4478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CHORUS</a:t>
            </a:r>
          </a:p>
          <a:p>
            <a:r>
              <a:rPr lang="en-GB" sz="3600" b="1" dirty="0" smtClean="0"/>
              <a:t>There is joy among the angels,</a:t>
            </a:r>
          </a:p>
          <a:p>
            <a:r>
              <a:rPr lang="en-GB" sz="3600" b="1" dirty="0" smtClean="0"/>
              <a:t>And their hearts with music ring,...</a:t>
            </a:r>
          </a:p>
          <a:p>
            <a:r>
              <a:rPr lang="en-GB" sz="3600" b="1" dirty="0" smtClean="0"/>
              <a:t>When a sinner comes repenting,</a:t>
            </a:r>
          </a:p>
          <a:p>
            <a:r>
              <a:rPr lang="en-GB" sz="3600" b="1" dirty="0" smtClean="0"/>
              <a:t>Bending low before our King.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-76200" y="1600200"/>
            <a:ext cx="9448800" cy="2846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When a soul is born in this kingdom bright,</a:t>
            </a:r>
          </a:p>
          <a:p>
            <a:r>
              <a:rPr lang="en-GB" sz="3600" b="1" dirty="0" smtClean="0"/>
              <a:t>There is joy, ....there is joy.....</a:t>
            </a:r>
          </a:p>
          <a:p>
            <a:r>
              <a:rPr lang="en-GB" sz="3500" b="1" dirty="0" smtClean="0"/>
              <a:t>When he walks by faith in the Gospel light</a:t>
            </a:r>
          </a:p>
          <a:p>
            <a:r>
              <a:rPr lang="en-GB" sz="3600" b="1" dirty="0" smtClean="0"/>
              <a:t>There is joy, ...there is joy.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-76200" y="16002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When a pilgrim comes to the river wide,</a:t>
            </a:r>
          </a:p>
          <a:p>
            <a:r>
              <a:rPr lang="en-GB" sz="3600" b="1" dirty="0" smtClean="0"/>
              <a:t>There is joy, ..there is joy,....</a:t>
            </a:r>
          </a:p>
          <a:p>
            <a:r>
              <a:rPr lang="en-GB" sz="3600" b="1" dirty="0" smtClean="0"/>
              <a:t>When he dwells secure on the other side,</a:t>
            </a:r>
          </a:p>
          <a:p>
            <a:r>
              <a:rPr lang="en-GB" sz="3600" b="1" dirty="0" smtClean="0"/>
              <a:t>There is joy, ..there is joy.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5591</TotalTime>
  <Words>146</Words>
  <Application>Microsoft Office PowerPoint</Application>
  <PresentationFormat>On-screen Show (4:3)</PresentationFormat>
  <Paragraphs>22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Slide 1</vt:lpstr>
      <vt:lpstr>Slide 2</vt:lpstr>
      <vt:lpstr>Slide 3</vt:lpstr>
      <vt:lpstr>Slide 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183</cp:revision>
  <dcterms:created xsi:type="dcterms:W3CDTF">2010-08-26T04:29:37Z</dcterms:created>
  <dcterms:modified xsi:type="dcterms:W3CDTF">2010-10-24T07:51:46Z</dcterms:modified>
</cp:coreProperties>
</file>