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22248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Into the chamber, be free Holy Spirit</a:t>
            </a:r>
          </a:p>
          <a:p>
            <a:r>
              <a:rPr lang="en-GB" sz="3600" b="1" dirty="0" smtClean="0"/>
              <a:t>Speak to me gently as I close the door</a:t>
            </a:r>
          </a:p>
          <a:p>
            <a:r>
              <a:rPr lang="en-GB" sz="3600" b="1" dirty="0" smtClean="0"/>
              <a:t>Heavenly lover, let Thy presence cover</a:t>
            </a:r>
          </a:p>
          <a:p>
            <a:r>
              <a:rPr lang="en-GB" sz="3600" b="1" dirty="0" err="1" smtClean="0"/>
              <a:t>Shekinah</a:t>
            </a:r>
            <a:r>
              <a:rPr lang="en-GB" sz="3600" b="1" dirty="0" smtClean="0"/>
              <a:t> unending is all I long for.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INTO THE CHAMBER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5593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185</cp:revision>
  <dcterms:created xsi:type="dcterms:W3CDTF">2010-08-26T04:29:37Z</dcterms:created>
  <dcterms:modified xsi:type="dcterms:W3CDTF">2010-10-24T15:24:47Z</dcterms:modified>
</cp:coreProperties>
</file>