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94660"/>
  </p:normalViewPr>
  <p:slideViewPr>
    <p:cSldViewPr>
      <p:cViewPr varScale="1">
        <p:scale>
          <a:sx n="33" d="100"/>
          <a:sy n="33" d="100"/>
        </p:scale>
        <p:origin x="1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654076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It pays to serve Jesus I speak from my heart;</a:t>
            </a:r>
          </a:p>
          <a:p>
            <a:r>
              <a:rPr lang="en-US" sz="3600" b="1" dirty="0"/>
              <a:t>He’ll always be with us, if we do our part;</a:t>
            </a:r>
          </a:p>
          <a:p>
            <a:r>
              <a:rPr lang="en-US" sz="3600" b="1" dirty="0"/>
              <a:t>There’s naught in this wide world can pleasure afford,</a:t>
            </a:r>
          </a:p>
          <a:p>
            <a:r>
              <a:rPr lang="en-US" sz="3600" b="1" dirty="0"/>
              <a:t>There’s peace and contentment in serving the Lord.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atin typeface="Arial Black" pitchFamily="34" charset="0"/>
                <a:cs typeface="Times New Roman" pitchFamily="18" charset="0"/>
              </a:rPr>
              <a:t>IT PAYS TO SERVE JESUS</a:t>
            </a:r>
            <a:endParaRPr lang="nn-NO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23878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CHORUS</a:t>
            </a:r>
          </a:p>
          <a:p>
            <a:r>
              <a:rPr lang="en-US" sz="3600" b="1" dirty="0"/>
              <a:t>I love Him far better than in days of yore,</a:t>
            </a:r>
          </a:p>
          <a:p>
            <a:r>
              <a:rPr lang="en-US" sz="3600" b="1" dirty="0"/>
              <a:t>I’ll serve Him more truly than ever before</a:t>
            </a:r>
          </a:p>
          <a:p>
            <a:r>
              <a:rPr lang="en-US" sz="3600" b="1" dirty="0"/>
              <a:t>I’ll do as He bids me whatever the cost,</a:t>
            </a:r>
          </a:p>
          <a:p>
            <a:r>
              <a:rPr lang="en-US" sz="3600" b="1" dirty="0"/>
              <a:t>I’ll be a true soldier I’ll die at my post.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And oft when I’m tempted to turn from</a:t>
            </a:r>
          </a:p>
          <a:p>
            <a:r>
              <a:rPr lang="en-US" sz="3600" b="1" dirty="0"/>
              <a:t>the track,</a:t>
            </a:r>
          </a:p>
          <a:p>
            <a:r>
              <a:rPr lang="en-US" sz="3600" b="1" dirty="0"/>
              <a:t>I think of my </a:t>
            </a:r>
            <a:r>
              <a:rPr lang="en-US" sz="3600" b="1" dirty="0" err="1"/>
              <a:t>Saviour</a:t>
            </a:r>
            <a:r>
              <a:rPr lang="en-US" sz="3600" b="1" dirty="0"/>
              <a:t> my mind wanders back</a:t>
            </a:r>
          </a:p>
          <a:p>
            <a:r>
              <a:rPr lang="en-US" sz="3600" b="1" dirty="0"/>
              <a:t>To the place where they nailed Him on Calvary’s tree,</a:t>
            </a:r>
          </a:p>
          <a:p>
            <a:r>
              <a:rPr lang="en-US" sz="3600" b="1" dirty="0"/>
              <a:t>I hear a voice saying, “I suffered for thee.”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0668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 place I remember where I was set free.</a:t>
            </a:r>
          </a:p>
          <a:p>
            <a:r>
              <a:rPr lang="en-US" sz="3600" b="1" dirty="0" err="1"/>
              <a:t>‘Twas</a:t>
            </a:r>
            <a:r>
              <a:rPr lang="en-US" sz="3600" b="1" dirty="0"/>
              <a:t> where I found pardon-a heaven to me;</a:t>
            </a:r>
          </a:p>
          <a:p>
            <a:r>
              <a:rPr lang="en-US" sz="3600" b="1" dirty="0"/>
              <a:t>There Jesus spoke sweetly to my weary soul,</a:t>
            </a:r>
          </a:p>
          <a:p>
            <a:r>
              <a:rPr lang="en-US" sz="3600" b="1" dirty="0"/>
              <a:t>My sins were forgiven, He made my</a:t>
            </a:r>
          </a:p>
          <a:p>
            <a:r>
              <a:rPr lang="en-US" sz="3600" b="1" dirty="0"/>
              <a:t> heart whole.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rich is the blessing the world cannot give,</a:t>
            </a:r>
          </a:p>
          <a:p>
            <a:r>
              <a:rPr lang="en-US" sz="3600" b="1" dirty="0"/>
              <a:t>I’m satisfied fully for Jesus to live;</a:t>
            </a:r>
          </a:p>
          <a:p>
            <a:r>
              <a:rPr lang="en-US" sz="3600" b="1" dirty="0" err="1"/>
              <a:t>Tho</a:t>
            </a:r>
            <a:r>
              <a:rPr lang="en-US" sz="3600" b="1" dirty="0"/>
              <a:t>’ friends may forsake me and trials arise,</a:t>
            </a:r>
          </a:p>
          <a:p>
            <a:r>
              <a:rPr lang="en-US" sz="3600" b="1" dirty="0"/>
              <a:t>I am trusting in Jesus, His love never dies.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There is no one like Jesus can cheer me to-day,</a:t>
            </a:r>
          </a:p>
          <a:p>
            <a:r>
              <a:rPr lang="en-US" sz="3600" b="1" dirty="0"/>
              <a:t>His love and His kindness can ne’er fade away;</a:t>
            </a:r>
          </a:p>
          <a:p>
            <a:r>
              <a:rPr lang="en-US" sz="3600" b="1" dirty="0"/>
              <a:t>In winter, in summer, in sunshine and rain,</a:t>
            </a:r>
          </a:p>
          <a:p>
            <a:r>
              <a:rPr lang="en-US" sz="3600" b="1" dirty="0"/>
              <a:t>His love and affection are always the same.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0668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/>
              <a:t>Will </a:t>
            </a:r>
            <a:r>
              <a:rPr lang="en-GB" sz="3600" b="1" dirty="0"/>
              <a:t>you have this blessing that Jesus bestows,</a:t>
            </a:r>
          </a:p>
          <a:p>
            <a:r>
              <a:rPr lang="en-GB" sz="3600" b="1" dirty="0"/>
              <a:t>A free, full salvation from sin’s bitter throes?</a:t>
            </a:r>
          </a:p>
          <a:p>
            <a:r>
              <a:rPr lang="en-GB" sz="3600" b="1" dirty="0"/>
              <a:t>O come to the Saviour, to Calvary flee,</a:t>
            </a:r>
          </a:p>
          <a:p>
            <a:r>
              <a:rPr lang="en-GB" sz="3600" b="1" dirty="0"/>
              <a:t>The fountain is opened, is flowing for thee.</a:t>
            </a:r>
            <a:endParaRPr lang="en-US" sz="36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5742</TotalTime>
  <Words>291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Black</vt:lpstr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206</cp:revision>
  <dcterms:created xsi:type="dcterms:W3CDTF">2010-08-26T04:29:37Z</dcterms:created>
  <dcterms:modified xsi:type="dcterms:W3CDTF">2020-03-08T09:54:03Z</dcterms:modified>
</cp:coreProperties>
</file>