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81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Make me more like Thee Jesus</a:t>
            </a:r>
          </a:p>
          <a:p>
            <a:r>
              <a:rPr lang="en-GB" sz="3600" b="1" dirty="0" smtClean="0"/>
              <a:t>Make me more like Thee</a:t>
            </a:r>
          </a:p>
          <a:p>
            <a:r>
              <a:rPr lang="en-GB" sz="3600" b="1" dirty="0" smtClean="0"/>
              <a:t>Give me a heart that’s filled with love</a:t>
            </a:r>
          </a:p>
          <a:p>
            <a:r>
              <a:rPr lang="en-GB" sz="3600" b="1" dirty="0" smtClean="0"/>
              <a:t>And make me more like Thee.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MAKE ME MORE LIKE THEE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5595</TotalTime>
  <Words>32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186</cp:revision>
  <dcterms:created xsi:type="dcterms:W3CDTF">2010-08-26T04:29:37Z</dcterms:created>
  <dcterms:modified xsi:type="dcterms:W3CDTF">2010-10-24T15:27:11Z</dcterms:modified>
</cp:coreProperties>
</file>