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Arise, my soul, arise!</a:t>
            </a:r>
          </a:p>
          <a:p>
            <a:r>
              <a:rPr lang="en-US" sz="3600" b="1" dirty="0" smtClean="0"/>
              <a:t>Shake off thy guilty fears!</a:t>
            </a:r>
          </a:p>
          <a:p>
            <a:r>
              <a:rPr lang="en-US" sz="3600" b="1" dirty="0" smtClean="0"/>
              <a:t>The bleeding sacrifice</a:t>
            </a:r>
          </a:p>
          <a:p>
            <a:r>
              <a:rPr lang="en-US" sz="3600" b="1" dirty="0" smtClean="0"/>
              <a:t>In my behalf appears.</a:t>
            </a:r>
          </a:p>
          <a:p>
            <a:r>
              <a:rPr lang="en-US" sz="3600" b="1" dirty="0" smtClean="0"/>
              <a:t>Before the throne my surety stands</a:t>
            </a:r>
          </a:p>
          <a:p>
            <a:r>
              <a:rPr lang="en-US" sz="3600" b="1" dirty="0" smtClean="0"/>
              <a:t>My name is written on His hands.</a:t>
            </a:r>
          </a:p>
          <a:p>
            <a:r>
              <a:rPr lang="en-US" sz="3600" b="1" dirty="0" smtClean="0"/>
              <a:t>My name is written on His hands.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ARISE MY SOUL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23878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He ever lives above</a:t>
            </a:r>
          </a:p>
          <a:p>
            <a:r>
              <a:rPr lang="en-US" sz="3600" b="1" dirty="0" smtClean="0"/>
              <a:t>For me to intercede.</a:t>
            </a:r>
          </a:p>
          <a:p>
            <a:r>
              <a:rPr lang="en-US" sz="3600" b="1" dirty="0" smtClean="0"/>
              <a:t>His all-redeeming love</a:t>
            </a:r>
          </a:p>
          <a:p>
            <a:r>
              <a:rPr lang="en-US" sz="3600" b="1" dirty="0" smtClean="0"/>
              <a:t>His precious blood to plead.</a:t>
            </a:r>
          </a:p>
          <a:p>
            <a:r>
              <a:rPr lang="en-US" sz="3600" b="1" dirty="0" smtClean="0"/>
              <a:t>His blood atoned for all our race</a:t>
            </a:r>
          </a:p>
          <a:p>
            <a:r>
              <a:rPr lang="en-US" sz="3600" b="1" dirty="0" smtClean="0"/>
              <a:t>And sprinkles now the throne of grace.</a:t>
            </a:r>
          </a:p>
          <a:p>
            <a:r>
              <a:rPr lang="en-US" sz="3600" b="1" dirty="0" smtClean="0"/>
              <a:t>And sprinkles </a:t>
            </a:r>
            <a:r>
              <a:rPr lang="en-US" sz="3600" b="1" smtClean="0"/>
              <a:t>now the </a:t>
            </a:r>
            <a:r>
              <a:rPr lang="en-US" sz="3600" b="1" dirty="0" smtClean="0"/>
              <a:t>throne of grace.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Five bleeding wounds He bears</a:t>
            </a:r>
          </a:p>
          <a:p>
            <a:r>
              <a:rPr lang="en-US" sz="3600" b="1" dirty="0" smtClean="0"/>
              <a:t>Received on </a:t>
            </a:r>
            <a:r>
              <a:rPr lang="en-US" sz="3600" b="1" dirty="0" err="1" smtClean="0"/>
              <a:t>calvary</a:t>
            </a:r>
            <a:r>
              <a:rPr lang="en-US" sz="3600" b="1" dirty="0" smtClean="0"/>
              <a:t>.</a:t>
            </a:r>
          </a:p>
          <a:p>
            <a:r>
              <a:rPr lang="en-US" sz="3600" b="1" dirty="0" smtClean="0"/>
              <a:t>They pour effectual prayers</a:t>
            </a:r>
          </a:p>
          <a:p>
            <a:r>
              <a:rPr lang="en-US" sz="3600" b="1" dirty="0" smtClean="0"/>
              <a:t>They strongly plead for me.</a:t>
            </a:r>
          </a:p>
          <a:p>
            <a:r>
              <a:rPr lang="en-US" sz="3600" b="1" dirty="0" smtClean="0"/>
              <a:t>“Forgive Him, O forgive”, they cry</a:t>
            </a:r>
          </a:p>
          <a:p>
            <a:r>
              <a:rPr lang="en-US" sz="3600" b="1" dirty="0" smtClean="0"/>
              <a:t>“Nor let that ransomed sinner die”.</a:t>
            </a:r>
          </a:p>
          <a:p>
            <a:r>
              <a:rPr lang="en-US" sz="3600" b="1" dirty="0" smtClean="0"/>
              <a:t>“Nor let that ransomed sinner die”.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 Father hears Him pray.</a:t>
            </a:r>
          </a:p>
          <a:p>
            <a:r>
              <a:rPr lang="en-US" sz="3600" b="1" dirty="0" smtClean="0"/>
              <a:t>His dear anointed One</a:t>
            </a:r>
          </a:p>
          <a:p>
            <a:r>
              <a:rPr lang="en-US" sz="3600" b="1" dirty="0" smtClean="0"/>
              <a:t>He cannot turn away</a:t>
            </a:r>
          </a:p>
          <a:p>
            <a:r>
              <a:rPr lang="en-US" sz="3600" b="1" dirty="0" smtClean="0"/>
              <a:t>The presence of His Son!</a:t>
            </a:r>
          </a:p>
          <a:p>
            <a:r>
              <a:rPr lang="en-US" sz="3600" b="1" dirty="0" smtClean="0"/>
              <a:t>His Spirit answers to the blood</a:t>
            </a:r>
          </a:p>
          <a:p>
            <a:r>
              <a:rPr lang="en-US" sz="3600" b="1" dirty="0" smtClean="0"/>
              <a:t>And tells me I am born of God</a:t>
            </a:r>
          </a:p>
          <a:p>
            <a:r>
              <a:rPr lang="en-US" sz="3600" b="1" dirty="0" smtClean="0"/>
              <a:t>And tells me I am born of God!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My God is reconciled</a:t>
            </a:r>
          </a:p>
          <a:p>
            <a:r>
              <a:rPr lang="en-US" sz="3600" b="1" dirty="0" smtClean="0"/>
              <a:t>His pardoning voice I hear.</a:t>
            </a:r>
          </a:p>
          <a:p>
            <a:r>
              <a:rPr lang="en-US" sz="3600" b="1" dirty="0" smtClean="0"/>
              <a:t>He owns me for His child</a:t>
            </a:r>
          </a:p>
          <a:p>
            <a:r>
              <a:rPr lang="en-US" sz="3600" b="1" dirty="0" smtClean="0"/>
              <a:t>I can no longer fear.</a:t>
            </a:r>
          </a:p>
          <a:p>
            <a:r>
              <a:rPr lang="en-US" sz="3600" b="1" dirty="0" smtClean="0"/>
              <a:t>With confidence I now draw nigh</a:t>
            </a:r>
          </a:p>
          <a:p>
            <a:r>
              <a:rPr lang="en-US" sz="3600" b="1" dirty="0" smtClean="0"/>
              <a:t>And “Father, Abba Father” cry!</a:t>
            </a:r>
          </a:p>
          <a:p>
            <a:r>
              <a:rPr lang="en-US" sz="3600" b="1" dirty="0" smtClean="0"/>
              <a:t>And “Father, Abba father” cry!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5926</TotalTime>
  <Words>220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198</cp:revision>
  <dcterms:created xsi:type="dcterms:W3CDTF">2010-08-26T04:29:37Z</dcterms:created>
  <dcterms:modified xsi:type="dcterms:W3CDTF">2011-02-13T16:09:15Z</dcterms:modified>
</cp:coreProperties>
</file>