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AM MARKED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/>
              <a:t>I have lost my reputation since I turned </a:t>
            </a:r>
            <a:r>
              <a:rPr lang="en-US" sz="3600" b="1" dirty="0" smtClean="0"/>
              <a:t>my back </a:t>
            </a:r>
            <a:r>
              <a:rPr lang="en-US" sz="3600" b="1" dirty="0"/>
              <a:t>on sin,</a:t>
            </a:r>
          </a:p>
          <a:p>
            <a:r>
              <a:rPr lang="en-US" sz="3600" b="1" dirty="0"/>
              <a:t>And a lot of friends went from me, since I </a:t>
            </a:r>
            <a:r>
              <a:rPr lang="en-US" sz="3600" b="1" dirty="0" smtClean="0"/>
              <a:t>let my </a:t>
            </a:r>
            <a:r>
              <a:rPr lang="en-US" sz="3600" b="1" dirty="0" err="1"/>
              <a:t>saviour</a:t>
            </a:r>
            <a:r>
              <a:rPr lang="en-US" sz="3600" b="1" dirty="0"/>
              <a:t> in;</a:t>
            </a:r>
          </a:p>
          <a:p>
            <a:r>
              <a:rPr lang="en-US" sz="3600" b="1" dirty="0"/>
              <a:t>Now they pass me by unknown, when </a:t>
            </a:r>
            <a:r>
              <a:rPr lang="en-US" sz="3600" b="1" dirty="0" smtClean="0"/>
              <a:t>they once </a:t>
            </a:r>
            <a:r>
              <a:rPr lang="en-US" sz="3600" b="1" dirty="0"/>
              <a:t>passed with a smile;</a:t>
            </a:r>
          </a:p>
          <a:p>
            <a:r>
              <a:rPr lang="en-US" sz="3600" b="1" dirty="0"/>
              <a:t>Now they say I’m very foolish, and they </a:t>
            </a:r>
            <a:r>
              <a:rPr lang="en-US" sz="3600" b="1" dirty="0" smtClean="0"/>
              <a:t>say I’m </a:t>
            </a:r>
            <a:r>
              <a:rPr lang="en-US" sz="3600" b="1" dirty="0"/>
              <a:t>out of style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am marked, marked, marked,</a:t>
            </a:r>
          </a:p>
          <a:p>
            <a:r>
              <a:rPr lang="en-US" sz="3600" b="1" dirty="0" smtClean="0"/>
              <a:t>I am marked, now wherever I go;</a:t>
            </a:r>
          </a:p>
          <a:p>
            <a:r>
              <a:rPr lang="en-US" sz="3600" b="1" dirty="0" smtClean="0"/>
              <a:t>I am marked, marked, marked,</a:t>
            </a:r>
          </a:p>
          <a:p>
            <a:r>
              <a:rPr lang="en-US" sz="3600" b="1" dirty="0" smtClean="0"/>
              <a:t>Just what I am everyone seems to know,</a:t>
            </a:r>
          </a:p>
          <a:p>
            <a:r>
              <a:rPr lang="en-US" sz="3600" b="1" dirty="0" smtClean="0"/>
              <a:t>I am sealed, sealed, sealed</a:t>
            </a:r>
          </a:p>
          <a:p>
            <a:r>
              <a:rPr lang="en-US" sz="3600" b="1" dirty="0" smtClean="0"/>
              <a:t>I am sealed by His Spirit divine;</a:t>
            </a:r>
          </a:p>
          <a:p>
            <a:r>
              <a:rPr lang="en-US" sz="3600" b="1" dirty="0" smtClean="0"/>
              <a:t>O glory to God! Hallelujah! Amen!</a:t>
            </a:r>
          </a:p>
          <a:p>
            <a:r>
              <a:rPr lang="en-US" sz="3600" b="1" dirty="0" smtClean="0"/>
              <a:t>I am His, and I know He is mine..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Well, they say my life is ruined, and my talent thrown away,</a:t>
            </a:r>
          </a:p>
          <a:p>
            <a:r>
              <a:rPr lang="en-US" sz="3600" b="1" dirty="0" smtClean="0"/>
              <a:t>And they cannot understand it, for I had such plans one day;</a:t>
            </a:r>
          </a:p>
          <a:p>
            <a:r>
              <a:rPr lang="en-US" sz="3600" b="1" dirty="0" smtClean="0"/>
              <a:t>But I know what I surrendered when I</a:t>
            </a:r>
          </a:p>
          <a:p>
            <a:r>
              <a:rPr lang="en-US" sz="3600" b="1" dirty="0" smtClean="0"/>
              <a:t>promised I’d go through;</a:t>
            </a:r>
          </a:p>
          <a:p>
            <a:r>
              <a:rPr lang="en-US" sz="3600" b="1" dirty="0" smtClean="0"/>
              <a:t>And I gained far more glory since God made me over new.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1995</TotalTime>
  <Words>189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40</cp:revision>
  <dcterms:created xsi:type="dcterms:W3CDTF">2010-08-26T04:29:37Z</dcterms:created>
  <dcterms:modified xsi:type="dcterms:W3CDTF">2010-08-27T13:45:18Z</dcterms:modified>
</cp:coreProperties>
</file>