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Alive, alive, alive forever more,</a:t>
            </a:r>
          </a:p>
          <a:p>
            <a:r>
              <a:rPr lang="en-GB" sz="3600" b="1" dirty="0" smtClean="0"/>
              <a:t>My Jesus is alive, alive forever more</a:t>
            </a:r>
          </a:p>
          <a:p>
            <a:r>
              <a:rPr lang="en-GB" sz="3600" b="1" dirty="0" smtClean="0"/>
              <a:t>Alive, alive, alive forever more</a:t>
            </a:r>
          </a:p>
          <a:p>
            <a:r>
              <a:rPr lang="en-GB" sz="3600" b="1" dirty="0" smtClean="0"/>
              <a:t>My Jesus is alive forever more</a:t>
            </a:r>
          </a:p>
          <a:p>
            <a:r>
              <a:rPr lang="en-GB" sz="3600" b="1" dirty="0" smtClean="0"/>
              <a:t>Sing Hallelujah(2x) My Jesus is alive forever more</a:t>
            </a:r>
          </a:p>
          <a:p>
            <a:r>
              <a:rPr lang="en-GB" sz="3600" b="1" dirty="0" smtClean="0"/>
              <a:t>Sing Hallelujah(2x) My Jesus is alive.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ALIVE  FOREVER  MORE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5600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189</cp:revision>
  <dcterms:created xsi:type="dcterms:W3CDTF">2010-08-26T04:29:37Z</dcterms:created>
  <dcterms:modified xsi:type="dcterms:W3CDTF">2010-10-24T15:33:21Z</dcterms:modified>
</cp:coreProperties>
</file>