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1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8F38-BF5B-4CE5-8AD0-B4150D4CBCE3}" type="datetimeFigureOut">
              <a:rPr lang="en-US" smtClean="0"/>
              <a:pPr/>
              <a:t>10/24/2010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CB2A4-C83F-489D-9197-A1823251576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981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Is your life a channel of blessing?</a:t>
            </a:r>
          </a:p>
          <a:p>
            <a:r>
              <a:rPr lang="en-GB" sz="3600" b="1" dirty="0" smtClean="0"/>
              <a:t>Is the love of God flowing thro’ you?</a:t>
            </a:r>
          </a:p>
          <a:p>
            <a:r>
              <a:rPr lang="en-GB" sz="3600" b="1" dirty="0" smtClean="0"/>
              <a:t>Are you telling the lost of the Saviour?</a:t>
            </a:r>
          </a:p>
          <a:p>
            <a:r>
              <a:rPr lang="en-GB" sz="3600" b="1" dirty="0" smtClean="0"/>
              <a:t>Are you ready His service to do?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9144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A CHANNEL OF BLESSING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4478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Make me a channel of blessing to-day,</a:t>
            </a:r>
          </a:p>
          <a:p>
            <a:r>
              <a:rPr lang="en-GB" sz="3600" b="1" dirty="0" smtClean="0"/>
              <a:t>Make me a channel of blessing, I pray;</a:t>
            </a:r>
          </a:p>
          <a:p>
            <a:r>
              <a:rPr lang="en-GB" sz="3600" b="1" dirty="0" smtClean="0"/>
              <a:t>My life possessing, my service blessing,</a:t>
            </a:r>
          </a:p>
          <a:p>
            <a:r>
              <a:rPr lang="en-GB" sz="3600" b="1" dirty="0" smtClean="0"/>
              <a:t>Make me a channel of blessing to-day.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9812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Is your life a channel of blessing?</a:t>
            </a:r>
          </a:p>
          <a:p>
            <a:r>
              <a:rPr lang="en-GB" sz="3600" b="1" dirty="0" smtClean="0"/>
              <a:t>Are you burdened for those that are lost?</a:t>
            </a:r>
          </a:p>
          <a:p>
            <a:r>
              <a:rPr lang="en-GB" sz="3600" b="1" dirty="0" smtClean="0"/>
              <a:t>Have you urged upon those who are straying.</a:t>
            </a:r>
          </a:p>
          <a:p>
            <a:r>
              <a:rPr lang="en-GB" sz="3600" b="1" dirty="0" smtClean="0"/>
              <a:t>The Saviour who died on the Cross?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981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Is your life a channel of blessing?</a:t>
            </a:r>
          </a:p>
          <a:p>
            <a:r>
              <a:rPr lang="en-GB" sz="3600" b="1" dirty="0" smtClean="0"/>
              <a:t>Is it daily telling for Him?</a:t>
            </a:r>
          </a:p>
          <a:p>
            <a:r>
              <a:rPr lang="en-GB" sz="3600" b="1" dirty="0" smtClean="0"/>
              <a:t>Have you spoken the Word of salvation</a:t>
            </a:r>
          </a:p>
          <a:p>
            <a:r>
              <a:rPr lang="en-GB" sz="3600" b="1" dirty="0" smtClean="0"/>
              <a:t>To those who are dying in sin?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981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We cannot be channels of blessing</a:t>
            </a:r>
          </a:p>
          <a:p>
            <a:r>
              <a:rPr lang="en-GB" sz="3600" b="1" dirty="0" smtClean="0"/>
              <a:t>If our lives are not free from all sin;</a:t>
            </a:r>
          </a:p>
          <a:p>
            <a:r>
              <a:rPr lang="en-GB" sz="3600" b="1" dirty="0" smtClean="0"/>
              <a:t>We will barriers be and a hindrance</a:t>
            </a:r>
          </a:p>
          <a:p>
            <a:r>
              <a:rPr lang="en-GB" sz="3600" b="1" dirty="0" smtClean="0"/>
              <a:t>To those we are trying to win.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5607</TotalTime>
  <Words>174</Words>
  <Application>Microsoft Office PowerPoint</Application>
  <PresentationFormat>On-screen Show (4:3)</PresentationFormat>
  <Paragraphs>27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190</cp:revision>
  <dcterms:created xsi:type="dcterms:W3CDTF">2010-08-26T04:29:37Z</dcterms:created>
  <dcterms:modified xsi:type="dcterms:W3CDTF">2010-10-24T15:39:24Z</dcterms:modified>
</cp:coreProperties>
</file>