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2" d="100"/>
          <a:sy n="72" d="100"/>
        </p:scale>
        <p:origin x="162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9540" y="495299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392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GUIDE ME THOU GREAT </a:t>
            </a: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JEHOVAH</a:t>
            </a:r>
            <a:endParaRPr kumimoji="0" lang="en-US" sz="3600" b="1" u="sng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Guide me, O thou great Jehovah,</a:t>
            </a:r>
          </a:p>
          <a:p>
            <a:r>
              <a:rPr lang="en-US" sz="3600" b="1" dirty="0" smtClean="0"/>
              <a:t>Pilgrim through this barren land;</a:t>
            </a:r>
          </a:p>
          <a:p>
            <a:r>
              <a:rPr lang="en-US" sz="3600" b="1" dirty="0" smtClean="0"/>
              <a:t>I am weak, but thou art mighty;</a:t>
            </a:r>
          </a:p>
          <a:p>
            <a:r>
              <a:rPr lang="en-US" sz="3600" b="1" dirty="0" smtClean="0"/>
              <a:t>Hold me with Thy powerful hand;</a:t>
            </a:r>
          </a:p>
          <a:p>
            <a:r>
              <a:rPr lang="en-US" sz="3600" b="1" dirty="0" smtClean="0"/>
              <a:t>Bread of heaven (</a:t>
            </a:r>
            <a:r>
              <a:rPr lang="en-US" sz="3600" b="1" dirty="0" smtClean="0"/>
              <a:t>2x)</a:t>
            </a:r>
            <a:endParaRPr lang="en-US" sz="3600" b="1" dirty="0" smtClean="0"/>
          </a:p>
          <a:p>
            <a:r>
              <a:rPr lang="en-US" sz="3600" b="1" dirty="0" smtClean="0"/>
              <a:t>Feed me till I want no more</a:t>
            </a:r>
            <a:r>
              <a:rPr lang="en-US" sz="3600" b="1" dirty="0" smtClean="0"/>
              <a:t>.(2x)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7324" y="1321306"/>
            <a:ext cx="8956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Open now the crystal foundation,</a:t>
            </a:r>
          </a:p>
          <a:p>
            <a:r>
              <a:rPr lang="en-US" sz="3600" b="1" dirty="0" smtClean="0"/>
              <a:t>Whence the healing waters flow;</a:t>
            </a:r>
          </a:p>
          <a:p>
            <a:r>
              <a:rPr lang="en-US" sz="3600" b="1" dirty="0" smtClean="0"/>
              <a:t>Let the fiery, cloudy pillar,</a:t>
            </a:r>
          </a:p>
          <a:p>
            <a:r>
              <a:rPr lang="en-US" sz="3600" b="1" dirty="0" smtClean="0"/>
              <a:t>Lead me all my Journey through;</a:t>
            </a:r>
          </a:p>
          <a:p>
            <a:r>
              <a:rPr lang="en-US" sz="3600" b="1" dirty="0" smtClean="0"/>
              <a:t>Strong deliverer (2x)</a:t>
            </a:r>
          </a:p>
          <a:p>
            <a:r>
              <a:rPr lang="en-US" sz="3600" b="1" dirty="0" smtClean="0"/>
              <a:t>Be Thou still my strength and shield (</a:t>
            </a:r>
            <a:r>
              <a:rPr lang="en-US" sz="3600" b="1" dirty="0" smtClean="0"/>
              <a:t>2x)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31879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I tread the verge of </a:t>
            </a:r>
            <a:r>
              <a:rPr lang="en-US" sz="3600" b="1" dirty="0" smtClean="0"/>
              <a:t>Jordan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Bid my anxious fears subside;</a:t>
            </a:r>
          </a:p>
          <a:p>
            <a:r>
              <a:rPr lang="en-US" sz="3600" b="1" dirty="0" smtClean="0"/>
              <a:t>Bear me through the swelling current,</a:t>
            </a:r>
            <a:br>
              <a:rPr lang="en-US" sz="3600" b="1" dirty="0" smtClean="0"/>
            </a:br>
            <a:r>
              <a:rPr lang="en-US" sz="3600" b="1" dirty="0" smtClean="0"/>
              <a:t>Land me safe on Canaan’s side;</a:t>
            </a:r>
            <a:br>
              <a:rPr lang="en-US" sz="3600" b="1" dirty="0" smtClean="0"/>
            </a:br>
            <a:r>
              <a:rPr lang="en-US" sz="3600" b="1" dirty="0" smtClean="0"/>
              <a:t>Song </a:t>
            </a:r>
            <a:r>
              <a:rPr lang="en-US" sz="3600" b="1" dirty="0" smtClean="0"/>
              <a:t>of </a:t>
            </a:r>
            <a:r>
              <a:rPr lang="en-US" sz="3600" b="1" dirty="0" smtClean="0"/>
              <a:t>Praises(2x)</a:t>
            </a:r>
            <a:br>
              <a:rPr lang="en-US" sz="3600" b="1" dirty="0" smtClean="0"/>
            </a:br>
            <a:r>
              <a:rPr lang="en-US" sz="3600" b="1" dirty="0" smtClean="0"/>
              <a:t>I will ever give to </a:t>
            </a:r>
            <a:r>
              <a:rPr lang="en-US" sz="3600" b="1" dirty="0" smtClean="0"/>
              <a:t>Thee(2x)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749</TotalTime>
  <Words>115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</cp:revision>
  <dcterms:created xsi:type="dcterms:W3CDTF">2010-08-26T04:29:37Z</dcterms:created>
  <dcterms:modified xsi:type="dcterms:W3CDTF">2019-10-20T09:23:46Z</dcterms:modified>
</cp:coreProperties>
</file>