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10/24/2010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981200"/>
            <a:ext cx="9448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Peace, perfect peace, in this dark world of sin?</a:t>
            </a:r>
          </a:p>
          <a:p>
            <a:r>
              <a:rPr lang="en-GB" sz="3600" b="1" dirty="0" smtClean="0"/>
              <a:t>The blood of Jesus whispers peace within.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914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PERFECT PEACE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447800"/>
            <a:ext cx="9448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Peace, perfect peace, by thronging duties pressed?</a:t>
            </a:r>
          </a:p>
          <a:p>
            <a:r>
              <a:rPr lang="en-GB" sz="3600" b="1" dirty="0" smtClean="0"/>
              <a:t>To do the will of Jesus, this is rest.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981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Peace, perfect peace, with sorrows surging round?</a:t>
            </a:r>
          </a:p>
          <a:p>
            <a:r>
              <a:rPr lang="en-GB" sz="3600" b="1" dirty="0" smtClean="0"/>
              <a:t>On Jesus bosom naught but calm is found.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981200"/>
            <a:ext cx="9448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Peace, perfect peace, with loved ones far away?</a:t>
            </a:r>
          </a:p>
          <a:p>
            <a:r>
              <a:rPr lang="en-GB" sz="3600" b="1" dirty="0" smtClean="0"/>
              <a:t>In Jesus keeping we are safe, and they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981200"/>
            <a:ext cx="9448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Peace, perfect peace, our future all unknown?</a:t>
            </a:r>
          </a:p>
          <a:p>
            <a:r>
              <a:rPr lang="en-GB" sz="3600" b="1" dirty="0" smtClean="0"/>
              <a:t>Jesus we know, and He is on the throne.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981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500" b="1" dirty="0" smtClean="0"/>
              <a:t>Peace, perfect peace, death shadowing</a:t>
            </a:r>
            <a:r>
              <a:rPr lang="en-GB" sz="3600" b="1" dirty="0" smtClean="0"/>
              <a:t> us </a:t>
            </a:r>
            <a:r>
              <a:rPr lang="en-GB" sz="3600" b="1" dirty="0" smtClean="0"/>
              <a:t>and ours</a:t>
            </a:r>
            <a:r>
              <a:rPr lang="en-GB" sz="3600" b="1" dirty="0" smtClean="0"/>
              <a:t>?</a:t>
            </a:r>
          </a:p>
          <a:p>
            <a:r>
              <a:rPr lang="en-GB" sz="3600" b="1" dirty="0" smtClean="0"/>
              <a:t>Jesus has vanquished death and all its powers.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981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It is enough earth’s struggles soon shall cease,</a:t>
            </a:r>
          </a:p>
          <a:p>
            <a:r>
              <a:rPr lang="en-GB" sz="3600" b="1" dirty="0" smtClean="0"/>
              <a:t>And Jesus call us to heaven’s perfect peace.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5677</TotalTime>
  <Words>148</Words>
  <Application>Microsoft Office PowerPoint</Application>
  <PresentationFormat>On-screen Show (4:3)</PresentationFormat>
  <Paragraphs>22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191</cp:revision>
  <dcterms:created xsi:type="dcterms:W3CDTF">2010-08-26T04:29:37Z</dcterms:created>
  <dcterms:modified xsi:type="dcterms:W3CDTF">2010-10-24T16:51:59Z</dcterms:modified>
</cp:coreProperties>
</file>