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Into my heart, into my heart,</a:t>
            </a:r>
          </a:p>
          <a:p>
            <a:r>
              <a:rPr lang="en-US" sz="3600" b="1" dirty="0" smtClean="0"/>
              <a:t>Come into my heart, Lord Jesus,</a:t>
            </a:r>
          </a:p>
          <a:p>
            <a:r>
              <a:rPr lang="en-US" sz="3600" b="1" dirty="0" smtClean="0"/>
              <a:t>Come into today, come in to stay,</a:t>
            </a:r>
          </a:p>
          <a:p>
            <a:r>
              <a:rPr lang="en-US" sz="3600" b="1" dirty="0" smtClean="0"/>
              <a:t>Come into my heart, Lord Jesus.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INTO MY HEART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5612</TotalTime>
  <Words>36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193</cp:revision>
  <dcterms:created xsi:type="dcterms:W3CDTF">2010-08-26T04:29:37Z</dcterms:created>
  <dcterms:modified xsi:type="dcterms:W3CDTF">2010-09-06T13:59:10Z</dcterms:modified>
</cp:coreProperties>
</file>