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64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 are so blessed by the gifts of your</a:t>
            </a:r>
          </a:p>
          <a:p>
            <a:r>
              <a:rPr lang="en-US" sz="3600" b="1" dirty="0" smtClean="0"/>
              <a:t>hands,</a:t>
            </a:r>
          </a:p>
          <a:p>
            <a:r>
              <a:rPr lang="en-US" sz="3600" b="1" dirty="0" smtClean="0"/>
              <a:t>Just can't understand why you loved us </a:t>
            </a:r>
            <a:r>
              <a:rPr lang="en-US" sz="3600" b="1" dirty="0" smtClean="0"/>
              <a:t>so much</a:t>
            </a:r>
            <a:r>
              <a:rPr lang="en-US" sz="3600" b="1" dirty="0" smtClean="0"/>
              <a:t>;</a:t>
            </a:r>
          </a:p>
          <a:p>
            <a:r>
              <a:rPr lang="en-US" sz="3600" b="1" dirty="0" smtClean="0"/>
              <a:t>We are </a:t>
            </a:r>
            <a:r>
              <a:rPr lang="en-US" sz="3600" b="1" dirty="0" smtClean="0"/>
              <a:t>so blessed, we just can't find a way</a:t>
            </a:r>
          </a:p>
          <a:p>
            <a:r>
              <a:rPr lang="en-US" sz="3600" b="1" dirty="0" smtClean="0"/>
              <a:t>For the words that can say, thank you </a:t>
            </a:r>
            <a:r>
              <a:rPr lang="en-US" sz="3600" b="1" dirty="0" smtClean="0"/>
              <a:t>Lord for </a:t>
            </a:r>
            <a:r>
              <a:rPr lang="en-US" sz="3600" b="1" dirty="0" smtClean="0"/>
              <a:t>your touch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 ARE SO BLESSED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And when we're empty you fill us,</a:t>
            </a:r>
          </a:p>
          <a:p>
            <a:r>
              <a:rPr lang="en-US" sz="3600" b="1" dirty="0" smtClean="0"/>
              <a:t>Till we over flow,</a:t>
            </a:r>
          </a:p>
          <a:p>
            <a:r>
              <a:rPr lang="en-US" sz="3600" b="1" dirty="0" smtClean="0"/>
              <a:t>And when we're hungry you feed us,</a:t>
            </a:r>
          </a:p>
          <a:p>
            <a:r>
              <a:rPr lang="en-US" sz="3600" b="1" dirty="0" smtClean="0"/>
              <a:t>And cause us to know</a:t>
            </a:r>
          </a:p>
          <a:p>
            <a:r>
              <a:rPr lang="en-US" sz="3600" b="1" dirty="0" smtClean="0"/>
              <a:t>That we are so blessed,</a:t>
            </a:r>
          </a:p>
          <a:p>
            <a:r>
              <a:rPr lang="en-US" sz="3600" b="1" dirty="0" smtClean="0"/>
              <a:t>Take what we have to bring,</a:t>
            </a:r>
          </a:p>
          <a:p>
            <a:r>
              <a:rPr lang="en-US" sz="3600" b="1" dirty="0" smtClean="0"/>
              <a:t>take it all everything,. Lord we love you </a:t>
            </a:r>
            <a:r>
              <a:rPr lang="en-US" sz="3600" b="1" dirty="0" smtClean="0"/>
              <a:t>so much.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We are so blessed by the things you have</a:t>
            </a:r>
          </a:p>
          <a:p>
            <a:r>
              <a:rPr lang="en-US" sz="3600" b="1" dirty="0" smtClean="0"/>
              <a:t>done,</a:t>
            </a:r>
          </a:p>
          <a:p>
            <a:r>
              <a:rPr lang="en-US" sz="3600" b="1" dirty="0" smtClean="0"/>
              <a:t>And the victories you've won</a:t>
            </a:r>
          </a:p>
          <a:p>
            <a:r>
              <a:rPr lang="en-US" sz="3600" b="1" dirty="0" smtClean="0"/>
              <a:t>That you've brought us through,</a:t>
            </a:r>
          </a:p>
          <a:p>
            <a:r>
              <a:rPr lang="en-US" sz="3600" b="1" dirty="0" smtClean="0"/>
              <a:t>We are so blessed take what we have to</a:t>
            </a:r>
          </a:p>
          <a:p>
            <a:r>
              <a:rPr lang="en-US" sz="3600" b="1" dirty="0" smtClean="0"/>
              <a:t>bring,</a:t>
            </a:r>
          </a:p>
          <a:p>
            <a:r>
              <a:rPr lang="en-US" sz="3600" b="1" dirty="0" smtClean="0"/>
              <a:t>Take it all everything Lord we bring it to you.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5611</TotalTime>
  <Words>146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198</cp:revision>
  <dcterms:created xsi:type="dcterms:W3CDTF">2010-08-26T04:29:37Z</dcterms:created>
  <dcterms:modified xsi:type="dcterms:W3CDTF">2010-09-06T14:00:32Z</dcterms:modified>
</cp:coreProperties>
</file>