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"Man of </a:t>
            </a:r>
            <a:r>
              <a:rPr lang="en-GB" sz="3600" b="1" dirty="0" err="1" smtClean="0"/>
              <a:t>sor</a:t>
            </a:r>
            <a:r>
              <a:rPr lang="en-GB" sz="3600" b="1" dirty="0" smtClean="0"/>
              <a:t>-rows" what a name, </a:t>
            </a:r>
            <a:endParaRPr lang="en-GB" sz="3600" b="1" dirty="0" smtClean="0"/>
          </a:p>
          <a:p>
            <a:r>
              <a:rPr lang="en-GB" sz="3600" b="1" dirty="0" smtClean="0"/>
              <a:t>for the son </a:t>
            </a:r>
            <a:r>
              <a:rPr lang="en-GB" sz="3600" b="1" dirty="0" smtClean="0"/>
              <a:t>of God who came</a:t>
            </a:r>
          </a:p>
          <a:p>
            <a:r>
              <a:rPr lang="en-GB" sz="3600" b="1" dirty="0" err="1" smtClean="0"/>
              <a:t>Rui-ned</a:t>
            </a:r>
            <a:r>
              <a:rPr lang="en-GB" sz="3600" b="1" dirty="0" smtClean="0"/>
              <a:t> sin-</a:t>
            </a:r>
            <a:r>
              <a:rPr lang="en-GB" sz="3600" b="1" dirty="0" err="1" smtClean="0"/>
              <a:t>ners</a:t>
            </a:r>
            <a:r>
              <a:rPr lang="en-GB" sz="3600" b="1" dirty="0" smtClean="0"/>
              <a:t> to reclaim,</a:t>
            </a:r>
          </a:p>
          <a:p>
            <a:r>
              <a:rPr lang="en-GB" sz="3600" b="1" dirty="0" smtClean="0"/>
              <a:t>Hallelujah! What a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HALLELUJAH! WHAT A SAVIOUR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Bearing shame and scoff-</a:t>
            </a:r>
            <a:r>
              <a:rPr lang="en-GB" sz="3600" b="1" dirty="0" err="1" smtClean="0"/>
              <a:t>ing</a:t>
            </a:r>
            <a:r>
              <a:rPr lang="en-GB" sz="3600" b="1" dirty="0" smtClean="0"/>
              <a:t> rude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in </a:t>
            </a:r>
            <a:r>
              <a:rPr lang="en-GB" sz="3600" b="1" dirty="0" smtClean="0"/>
              <a:t>my place </a:t>
            </a:r>
            <a:r>
              <a:rPr lang="en-GB" sz="3600" b="1" dirty="0" smtClean="0"/>
              <a:t>condemned He stood;</a:t>
            </a:r>
          </a:p>
          <a:p>
            <a:r>
              <a:rPr lang="en-GB" sz="3600" b="1" dirty="0" smtClean="0"/>
              <a:t>Sealed my par-don with His blood,</a:t>
            </a:r>
          </a:p>
          <a:p>
            <a:r>
              <a:rPr lang="en-GB" sz="3600" b="1" dirty="0" smtClean="0"/>
              <a:t>Hallelujah! What a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err="1" smtClean="0"/>
              <a:t>Guil-ty</a:t>
            </a:r>
            <a:r>
              <a:rPr lang="en-GB" sz="3600" b="1" dirty="0" smtClean="0"/>
              <a:t>, vile and help-less we</a:t>
            </a:r>
            <a:r>
              <a:rPr lang="en-GB" sz="3600" b="1" dirty="0" smtClean="0"/>
              <a:t>:</a:t>
            </a:r>
          </a:p>
          <a:p>
            <a:r>
              <a:rPr lang="en-GB" sz="3600" b="1" dirty="0" smtClean="0"/>
              <a:t>spot-less lamb </a:t>
            </a:r>
            <a:r>
              <a:rPr lang="en-GB" sz="3600" b="1" dirty="0" smtClean="0"/>
              <a:t>of God was He: </a:t>
            </a:r>
            <a:endParaRPr lang="en-GB" sz="3600" b="1" dirty="0" smtClean="0"/>
          </a:p>
          <a:p>
            <a:r>
              <a:rPr lang="en-GB" sz="3600" b="1" dirty="0" smtClean="0"/>
              <a:t>"</a:t>
            </a:r>
            <a:r>
              <a:rPr lang="en-GB" sz="3600" b="1" dirty="0" smtClean="0"/>
              <a:t>full a-tone-</a:t>
            </a:r>
            <a:r>
              <a:rPr lang="en-GB" sz="3600" b="1" dirty="0" err="1" smtClean="0"/>
              <a:t>ment</a:t>
            </a:r>
            <a:r>
              <a:rPr lang="en-GB" sz="3600" b="1" dirty="0" smtClean="0"/>
              <a:t> </a:t>
            </a:r>
            <a:r>
              <a:rPr lang="en-GB" sz="3600" b="1" dirty="0" smtClean="0"/>
              <a:t>! " </a:t>
            </a:r>
            <a:r>
              <a:rPr lang="en-GB" sz="3600" b="1" dirty="0" smtClean="0"/>
              <a:t>Can it be?</a:t>
            </a:r>
          </a:p>
          <a:p>
            <a:r>
              <a:rPr lang="en-GB" sz="3600" b="1" dirty="0" smtClean="0"/>
              <a:t>Hallelujah! What a </a:t>
            </a:r>
            <a:r>
              <a:rPr lang="en-GB" sz="3600" b="1" dirty="0" err="1" smtClean="0"/>
              <a:t>sav-iour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"Lift-ed up" was He to </a:t>
            </a:r>
            <a:r>
              <a:rPr lang="en-GB" sz="3600" b="1" dirty="0" smtClean="0"/>
              <a:t>die</a:t>
            </a:r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"it is </a:t>
            </a:r>
            <a:r>
              <a:rPr lang="en-GB" sz="3600" b="1" dirty="0" smtClean="0"/>
              <a:t>finished” was </a:t>
            </a:r>
            <a:r>
              <a:rPr lang="en-GB" sz="3600" b="1" dirty="0" smtClean="0"/>
              <a:t>His cry;</a:t>
            </a:r>
          </a:p>
          <a:p>
            <a:r>
              <a:rPr lang="en-GB" sz="3600" b="1" dirty="0" smtClean="0"/>
              <a:t>Now in </a:t>
            </a:r>
            <a:r>
              <a:rPr lang="en-GB" sz="3600" b="1" dirty="0" err="1" smtClean="0"/>
              <a:t>heav'n</a:t>
            </a:r>
            <a:r>
              <a:rPr lang="en-GB" sz="3600" b="1" dirty="0" smtClean="0"/>
              <a:t> exalt-ed high;</a:t>
            </a:r>
          </a:p>
          <a:p>
            <a:r>
              <a:rPr lang="en-GB" sz="3600" b="1" dirty="0" smtClean="0"/>
              <a:t>Hallelujah! What a </a:t>
            </a:r>
            <a:r>
              <a:rPr lang="en-GB" sz="3600" b="1" dirty="0" err="1" smtClean="0"/>
              <a:t>sav-iour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When He comes, our </a:t>
            </a:r>
            <a:r>
              <a:rPr lang="en-GB" sz="3600" b="1" dirty="0" err="1" smtClean="0"/>
              <a:t>glo-rious</a:t>
            </a:r>
            <a:r>
              <a:rPr lang="en-GB" sz="3600" b="1" dirty="0" smtClean="0"/>
              <a:t> king,</a:t>
            </a:r>
          </a:p>
          <a:p>
            <a:r>
              <a:rPr lang="en-GB" sz="3600" b="1" dirty="0" smtClean="0"/>
              <a:t>All His ran-</a:t>
            </a:r>
            <a:r>
              <a:rPr lang="en-GB" sz="3600" b="1" dirty="0" err="1" smtClean="0"/>
              <a:t>somed</a:t>
            </a:r>
            <a:r>
              <a:rPr lang="en-GB" sz="3600" b="1" dirty="0" smtClean="0"/>
              <a:t> homes to bring,</a:t>
            </a:r>
          </a:p>
          <a:p>
            <a:r>
              <a:rPr lang="en-GB" sz="3600" b="1" dirty="0" smtClean="0"/>
              <a:t>Then a-new this song we'll sing:</a:t>
            </a:r>
          </a:p>
          <a:p>
            <a:r>
              <a:rPr lang="en-GB" sz="3600" b="1" dirty="0" smtClean="0"/>
              <a:t>Hallelujah! What a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5625</TotalTime>
  <Words>144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199</cp:revision>
  <dcterms:created xsi:type="dcterms:W3CDTF">2010-08-26T04:29:37Z</dcterms:created>
  <dcterms:modified xsi:type="dcterms:W3CDTF">2010-10-25T18:26:04Z</dcterms:modified>
</cp:coreProperties>
</file>