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Hallelujah, Hallelujah, Hallelujah, Hallelujah</a:t>
            </a:r>
          </a:p>
          <a:p>
            <a:r>
              <a:rPr lang="en-GB" sz="3600" b="1" dirty="0" smtClean="0"/>
              <a:t>Hallelujah, Hallelujah, Hallelujah, Hallelujah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HALLELUJAH</a:t>
            </a:r>
            <a:r>
              <a:rPr lang="en-GB" sz="3600" b="1" u="sng" dirty="0" smtClean="0"/>
              <a:t>!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Blessed Jesus, Blessed Jesus </a:t>
            </a:r>
            <a:r>
              <a:rPr lang="en-GB" sz="3600" b="1" dirty="0" smtClean="0"/>
              <a:t>…</a:t>
            </a:r>
          </a:p>
          <a:p>
            <a:r>
              <a:rPr lang="en-GB" sz="3600" b="1" dirty="0" smtClean="0"/>
              <a:t>Blessed Jesus, Blessed Jesus …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GB" sz="3600" b="1" dirty="0" smtClean="0"/>
              <a:t>Blessed Jesus, Blessed Jesus …</a:t>
            </a:r>
          </a:p>
          <a:p>
            <a:r>
              <a:rPr lang="en-GB" sz="3600" b="1" dirty="0" smtClean="0"/>
              <a:t>Blessed Jesus, Blessed Jesus …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Thank you Jesus, Thank you Jesus, Thank you Jesus, Thank you Jesus</a:t>
            </a:r>
          </a:p>
          <a:p>
            <a:endParaRPr lang="en-GB" sz="3600" b="1" dirty="0" smtClean="0"/>
          </a:p>
          <a:p>
            <a:r>
              <a:rPr lang="en-GB" sz="3600" b="1" dirty="0" smtClean="0"/>
              <a:t>Thank you Jesus, Thank you Jesus, Thank you Jesus, Thank you Jesus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Take all glory, Take all glory, Take all glory, Take all glory</a:t>
            </a:r>
          </a:p>
          <a:p>
            <a:endParaRPr lang="en-GB" sz="3600" b="1" dirty="0" smtClean="0"/>
          </a:p>
          <a:p>
            <a:endParaRPr lang="en-US" sz="3600" b="1" dirty="0" smtClean="0"/>
          </a:p>
          <a:p>
            <a:r>
              <a:rPr lang="en-GB" sz="3600" b="1" dirty="0" smtClean="0"/>
              <a:t>Take all glory, Take all glory, Take all glory, Take all glory</a:t>
            </a:r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What a friend we have in Jesus</a:t>
            </a:r>
          </a:p>
          <a:p>
            <a:r>
              <a:rPr lang="en-GB" sz="3600" b="1" dirty="0" smtClean="0"/>
              <a:t>All our sins and </a:t>
            </a:r>
            <a:r>
              <a:rPr lang="en-GB" sz="3600" b="1" dirty="0" err="1" smtClean="0"/>
              <a:t>griefs</a:t>
            </a:r>
            <a:r>
              <a:rPr lang="en-GB" sz="3600" b="1" dirty="0" smtClean="0"/>
              <a:t> to bear;</a:t>
            </a:r>
          </a:p>
          <a:p>
            <a:r>
              <a:rPr lang="en-GB" sz="3600" b="1" dirty="0" smtClean="0"/>
              <a:t>What a privilege to carry,</a:t>
            </a:r>
          </a:p>
          <a:p>
            <a:r>
              <a:rPr lang="en-GB" sz="3600" b="1" dirty="0" smtClean="0"/>
              <a:t>Everything to God in prayer.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858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love you Jesus, We love you Jesus, We love you Jesus, We love you Jesus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We love you Jesus, We love you Jesus, We love you Jesus, We love you Jesus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You are worthy, You are worthy, You are worthy, You are worthy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You are worthy, You are worthy, You are worthy, You are worthy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5632</TotalTime>
  <Words>195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202</cp:revision>
  <dcterms:created xsi:type="dcterms:W3CDTF">2010-08-26T04:29:37Z</dcterms:created>
  <dcterms:modified xsi:type="dcterms:W3CDTF">2010-10-26T05:59:38Z</dcterms:modified>
</cp:coreProperties>
</file>