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168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21874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If when you give, the best of your service</a:t>
            </a:r>
          </a:p>
          <a:p>
            <a:r>
              <a:rPr lang="en-GB" sz="3600" b="1" dirty="0" smtClean="0"/>
              <a:t>Telling the world that Jesus saves</a:t>
            </a:r>
          </a:p>
          <a:p>
            <a:r>
              <a:rPr lang="en-GB" sz="3600" b="1" dirty="0" smtClean="0"/>
              <a:t>Be not dismayed</a:t>
            </a:r>
          </a:p>
          <a:p>
            <a:r>
              <a:rPr lang="en-GB" sz="3600" b="1" dirty="0" smtClean="0"/>
              <a:t>When people don't believe you</a:t>
            </a:r>
          </a:p>
          <a:p>
            <a:r>
              <a:rPr lang="en-GB" sz="3600" b="1" dirty="0" smtClean="0"/>
              <a:t>Jesus understands he'll </a:t>
            </a:r>
            <a:r>
              <a:rPr lang="en-GB" sz="3600" b="1" smtClean="0"/>
              <a:t>say </a:t>
            </a:r>
            <a:r>
              <a:rPr lang="en-GB" sz="3600" b="1" smtClean="0"/>
              <a:t>well done</a:t>
            </a:r>
            <a:r>
              <a:rPr lang="en-GB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538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HE'LL UNDERSTAND AND SAY, WELL-DONE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u="sng" dirty="0" smtClean="0"/>
              <a:t>CHORUS</a:t>
            </a:r>
          </a:p>
          <a:p>
            <a:r>
              <a:rPr lang="en-GB" sz="3500" b="1" dirty="0" smtClean="0"/>
              <a:t>Oh when I come to the end of my journey</a:t>
            </a:r>
          </a:p>
          <a:p>
            <a:r>
              <a:rPr lang="en-GB" sz="3600" b="1" dirty="0" smtClean="0"/>
              <a:t>Weary of life and the battle is won</a:t>
            </a:r>
          </a:p>
          <a:p>
            <a:r>
              <a:rPr lang="en-GB" sz="3600" b="1" dirty="0" smtClean="0"/>
              <a:t>Carrying the star with the cross of redemption</a:t>
            </a:r>
          </a:p>
          <a:p>
            <a:r>
              <a:rPr lang="en-GB" sz="3600" b="1" dirty="0" smtClean="0"/>
              <a:t>He'll understand and say well-done.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842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This understood that saviour of sinners</a:t>
            </a:r>
          </a:p>
          <a:p>
            <a:r>
              <a:rPr lang="en-GB" sz="3500" b="1" dirty="0" smtClean="0"/>
              <a:t>Hang on the cross He was God's only Son</a:t>
            </a:r>
          </a:p>
          <a:p>
            <a:r>
              <a:rPr lang="en-GB" sz="3600" b="1" dirty="0" smtClean="0"/>
              <a:t>Oh! here the call His father in heaven</a:t>
            </a:r>
          </a:p>
          <a:p>
            <a:r>
              <a:rPr lang="en-GB" sz="3600" b="1" dirty="0" smtClean="0"/>
              <a:t>Let not my will, let </a:t>
            </a:r>
            <a:r>
              <a:rPr lang="en-GB" sz="3600" b="1" dirty="0" err="1" smtClean="0"/>
              <a:t>Thine</a:t>
            </a:r>
            <a:r>
              <a:rPr lang="en-GB" sz="3600" b="1" dirty="0" smtClean="0"/>
              <a:t> be done.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8428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If when this life of labour is ended</a:t>
            </a:r>
          </a:p>
          <a:p>
            <a:r>
              <a:rPr lang="en-GB" sz="3500" b="1" dirty="0" smtClean="0"/>
              <a:t>And the reward of the earth you have run</a:t>
            </a:r>
          </a:p>
          <a:p>
            <a:r>
              <a:rPr lang="en-GB" sz="3600" b="1" dirty="0" smtClean="0"/>
              <a:t>Oh take the sweet rest prepared for the</a:t>
            </a:r>
          </a:p>
          <a:p>
            <a:r>
              <a:rPr lang="en-GB" sz="3600" b="1" dirty="0" err="1" smtClean="0"/>
              <a:t>Faithfull</a:t>
            </a:r>
            <a:r>
              <a:rPr lang="en-GB" sz="3600" b="1" dirty="0" smtClean="0"/>
              <a:t> will be His blessed.</a:t>
            </a:r>
          </a:p>
          <a:p>
            <a:r>
              <a:rPr lang="en-GB" sz="3600" b="1" dirty="0" smtClean="0"/>
              <a:t>And find her well-done.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If when you try, and fail in your trying</a:t>
            </a:r>
          </a:p>
          <a:p>
            <a:r>
              <a:rPr lang="en-GB" sz="3600" b="1" dirty="0" smtClean="0"/>
              <a:t>Be not ashamed not be discourage</a:t>
            </a:r>
          </a:p>
          <a:p>
            <a:r>
              <a:rPr lang="en-GB" sz="3600" b="1" dirty="0" smtClean="0"/>
              <a:t>Take up your cross</a:t>
            </a:r>
          </a:p>
          <a:p>
            <a:r>
              <a:rPr lang="en-GB" sz="3600" b="1" dirty="0" smtClean="0"/>
              <a:t>Run quickly to meet Jesus</a:t>
            </a:r>
          </a:p>
          <a:p>
            <a:r>
              <a:rPr lang="en-GB" sz="3600" b="1" dirty="0" smtClean="0"/>
              <a:t>He'll understand and say well-done.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5649</TotalTime>
  <Words>171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JUDE-MAJASAN</cp:lastModifiedBy>
  <cp:revision>205</cp:revision>
  <dcterms:created xsi:type="dcterms:W3CDTF">2010-08-26T04:29:37Z</dcterms:created>
  <dcterms:modified xsi:type="dcterms:W3CDTF">2011-09-29T01:34:09Z</dcterms:modified>
</cp:coreProperties>
</file>