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21874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Pleasing, let it be pleasing to you</a:t>
            </a:r>
          </a:p>
          <a:p>
            <a:r>
              <a:rPr lang="en-GB" sz="3600" b="1" dirty="0" smtClean="0"/>
              <a:t>Let everything that I do,</a:t>
            </a:r>
          </a:p>
          <a:p>
            <a:r>
              <a:rPr lang="en-GB" sz="3600" b="1" dirty="0" smtClean="0"/>
              <a:t>Be pleasing to you,</a:t>
            </a:r>
          </a:p>
          <a:p>
            <a:r>
              <a:rPr lang="en-GB" sz="3600" b="1" dirty="0" smtClean="0"/>
              <a:t>Pleasing let every cause I pursue</a:t>
            </a:r>
          </a:p>
          <a:p>
            <a:r>
              <a:rPr lang="en-GB" sz="3600" b="1" dirty="0" smtClean="0"/>
              <a:t>Be pleasing oh Lord unto you.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538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PLEASING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5651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206</cp:revision>
  <dcterms:created xsi:type="dcterms:W3CDTF">2010-08-26T04:29:37Z</dcterms:created>
  <dcterms:modified xsi:type="dcterms:W3CDTF">2010-10-27T15:05:28Z</dcterms:modified>
</cp:coreProperties>
</file>