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7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D94C7-54A2-4420-BE6B-5539A50B2E6C}" type="datetimeFigureOut">
              <a:rPr lang="en-US" smtClean="0"/>
              <a:pPr/>
              <a:t>10/10/2010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C91E-EF9D-4197-9EAB-9884A3588C6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AC91E-EF9D-4197-9EAB-9884A3588C6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22636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William Branham our Prophet,</a:t>
            </a:r>
          </a:p>
          <a:p>
            <a:r>
              <a:rPr lang="en-GB" sz="3600" b="1" dirty="0" smtClean="0"/>
              <a:t>He brought the opening of the seals</a:t>
            </a:r>
          </a:p>
          <a:p>
            <a:r>
              <a:rPr lang="en-GB" sz="3600" b="1" dirty="0" smtClean="0"/>
              <a:t>The Seven Thunder Message</a:t>
            </a:r>
          </a:p>
          <a:p>
            <a:r>
              <a:rPr lang="en-GB" sz="3600" b="1" dirty="0" smtClean="0"/>
              <a:t>That is the Bride’s revival.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10300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WILLIAM BRANHAM OUR PROPHET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5616</TotalTime>
  <Words>27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201</cp:revision>
  <dcterms:created xsi:type="dcterms:W3CDTF">2010-08-26T04:29:37Z</dcterms:created>
  <dcterms:modified xsi:type="dcterms:W3CDTF">2010-10-10T12:08:25Z</dcterms:modified>
</cp:coreProperties>
</file>