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70B8-E7A0-43FF-B5E2-440574F830C8}" type="datetimeFigureOut">
              <a:rPr lang="en-US" smtClean="0"/>
              <a:pPr/>
              <a:t>10/19/2010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2A46-1A55-4074-95F0-606D71555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B2A46-1A55-4074-95F0-606D71555E2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B2A46-1A55-4074-95F0-606D71555E2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B2A46-1A55-4074-95F0-606D71555E2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B2A46-1A55-4074-95F0-606D71555E2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304800"/>
            <a:ext cx="8610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LOVE HIM</a:t>
            </a:r>
            <a:endParaRPr kumimoji="0" lang="en-US" sz="36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Gone from my heart the world and all </a:t>
            </a:r>
            <a:r>
              <a:rPr lang="en-US" sz="3600" b="1" dirty="0" smtClean="0"/>
              <a:t>its charms</a:t>
            </a:r>
            <a:r>
              <a:rPr lang="en-US" sz="3600" b="1" dirty="0"/>
              <a:t>;</a:t>
            </a:r>
          </a:p>
          <a:p>
            <a:r>
              <a:rPr lang="en-US" sz="3600" b="1" dirty="0"/>
              <a:t>Now, through the blood, I’m saved from </a:t>
            </a:r>
            <a:r>
              <a:rPr lang="en-US" sz="3600" b="1" dirty="0" smtClean="0"/>
              <a:t>all alarms</a:t>
            </a:r>
            <a:r>
              <a:rPr lang="en-US" sz="3600" b="1" dirty="0"/>
              <a:t>;</a:t>
            </a:r>
          </a:p>
          <a:p>
            <a:r>
              <a:rPr lang="en-US" sz="3600" b="1" dirty="0"/>
              <a:t>Down at the cross my heart </a:t>
            </a:r>
            <a:r>
              <a:rPr lang="en-US" sz="3600" b="1" dirty="0" smtClean="0"/>
              <a:t>is bending </a:t>
            </a:r>
            <a:r>
              <a:rPr lang="en-US" sz="3600" b="1" dirty="0"/>
              <a:t>low;</a:t>
            </a:r>
          </a:p>
          <a:p>
            <a:r>
              <a:rPr lang="en-US" sz="3600" b="1" dirty="0"/>
              <a:t>The precious blood of Jesus cleanses white </a:t>
            </a:r>
            <a:r>
              <a:rPr lang="en-US" sz="3600" b="1" dirty="0" smtClean="0"/>
              <a:t>as snow.</a:t>
            </a:r>
            <a:endParaRPr lang="en-US" sz="3600" b="1" dirty="0"/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love Him, I love Him</a:t>
            </a:r>
          </a:p>
          <a:p>
            <a:r>
              <a:rPr lang="en-US" sz="3600" b="1" dirty="0" smtClean="0"/>
              <a:t>Because He first loved me</a:t>
            </a:r>
          </a:p>
          <a:p>
            <a:r>
              <a:rPr lang="en-US" sz="3600" b="1" dirty="0" smtClean="0"/>
              <a:t>And purchased my salvation</a:t>
            </a:r>
          </a:p>
          <a:p>
            <a:r>
              <a:rPr lang="en-US" sz="3600" b="1" dirty="0" smtClean="0"/>
              <a:t>On Calvary’s tree.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Once I was lost, and ‘way down deep in sin;</a:t>
            </a:r>
          </a:p>
          <a:p>
            <a:r>
              <a:rPr lang="en-US" sz="3600" b="1" dirty="0" smtClean="0"/>
              <a:t>Once was a slave to passions fierce within;</a:t>
            </a:r>
          </a:p>
          <a:p>
            <a:r>
              <a:rPr lang="en-US" sz="3600" b="1" dirty="0" smtClean="0"/>
              <a:t>Once was afraid to trust a loving God;</a:t>
            </a:r>
          </a:p>
          <a:p>
            <a:r>
              <a:rPr lang="en-US" sz="3600" b="1" dirty="0" smtClean="0"/>
              <a:t>But now I’m cleansed from every stain through Jesus’ blood.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62085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Once I was bound, but now I am set free;</a:t>
            </a:r>
          </a:p>
          <a:p>
            <a:r>
              <a:rPr lang="en-US" sz="3600" b="1" dirty="0" smtClean="0"/>
              <a:t>Once I was blind, but now the light I see;</a:t>
            </a:r>
          </a:p>
          <a:p>
            <a:r>
              <a:rPr lang="en-US" sz="3600" b="1" dirty="0" smtClean="0"/>
              <a:t>Once I was dead, but now in Christ I live,</a:t>
            </a:r>
          </a:p>
          <a:p>
            <a:r>
              <a:rPr lang="en-US" sz="3600" b="1" dirty="0" smtClean="0"/>
              <a:t>To tell the world around the peace that he doth give.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676</TotalTime>
  <Words>164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6</cp:revision>
  <dcterms:created xsi:type="dcterms:W3CDTF">2010-08-26T04:29:37Z</dcterms:created>
  <dcterms:modified xsi:type="dcterms:W3CDTF">2010-10-19T06:34:01Z</dcterms:modified>
</cp:coreProperties>
</file>