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WONT IT BE WONDERFUL?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 smtClean="0"/>
              <a:t>When </a:t>
            </a:r>
            <a:r>
              <a:rPr lang="en-US" sz="3600" b="1" dirty="0"/>
              <a:t>with the </a:t>
            </a:r>
            <a:r>
              <a:rPr lang="en-US" sz="3600" b="1" dirty="0" err="1"/>
              <a:t>Saviour</a:t>
            </a:r>
            <a:r>
              <a:rPr lang="en-US" sz="3600" b="1" dirty="0"/>
              <a:t> we enter the </a:t>
            </a:r>
            <a:r>
              <a:rPr lang="en-US" sz="3600" b="1" dirty="0" err="1"/>
              <a:t>gloryland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Won’t it be wonderful there?</a:t>
            </a:r>
          </a:p>
          <a:p>
            <a:r>
              <a:rPr lang="en-US" sz="3600" b="1" dirty="0"/>
              <a:t>Ended the troubles and cares of the </a:t>
            </a:r>
            <a:r>
              <a:rPr lang="en-US" sz="3600" b="1" dirty="0" err="1"/>
              <a:t>storyland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Won’t it be wonderful there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Won’t it be wonderful there,</a:t>
            </a:r>
          </a:p>
          <a:p>
            <a:r>
              <a:rPr lang="en-US" sz="3600" b="1" dirty="0" smtClean="0"/>
              <a:t>Having no burdens to bear?</a:t>
            </a:r>
          </a:p>
          <a:p>
            <a:r>
              <a:rPr lang="en-US" sz="3600" b="1" dirty="0" smtClean="0"/>
              <a:t>Joyously singing with heart-bells all ringing,</a:t>
            </a:r>
          </a:p>
          <a:p>
            <a:r>
              <a:rPr lang="en-US" sz="3600" b="1" dirty="0" smtClean="0"/>
              <a:t>O Won’t it be wonderful there?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Walking and talking with Christ, the supernal One,</a:t>
            </a:r>
          </a:p>
          <a:p>
            <a:r>
              <a:rPr lang="en-US" sz="3600" b="1" dirty="0" smtClean="0"/>
              <a:t>Won’t it be wonderful there?</a:t>
            </a:r>
          </a:p>
          <a:p>
            <a:r>
              <a:rPr lang="en-US" sz="3600" b="1" dirty="0" smtClean="0"/>
              <a:t>Praising, adoring the matchless eternal One,</a:t>
            </a:r>
          </a:p>
          <a:p>
            <a:r>
              <a:rPr lang="en-US" sz="3600" b="1" dirty="0" smtClean="0"/>
              <a:t>Won’t it be wonderful there?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where the tempest will never be sweeping us,,</a:t>
            </a:r>
          </a:p>
          <a:p>
            <a:r>
              <a:rPr lang="en-US" sz="3600" b="1" dirty="0" smtClean="0"/>
              <a:t>Won’t it be wonderful there?</a:t>
            </a:r>
          </a:p>
          <a:p>
            <a:r>
              <a:rPr lang="en-US" sz="3600" b="1" dirty="0" smtClean="0"/>
              <a:t>Sure that forever the Lord will be keeping us,</a:t>
            </a:r>
          </a:p>
          <a:p>
            <a:r>
              <a:rPr lang="en-US" sz="3600" b="1" dirty="0" smtClean="0"/>
              <a:t>Won’t it be wonderful there?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2180</TotalTime>
  <Words>126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42</cp:revision>
  <dcterms:created xsi:type="dcterms:W3CDTF">2010-08-26T04:29:37Z</dcterms:created>
  <dcterms:modified xsi:type="dcterms:W3CDTF">2010-08-27T16:49:38Z</dcterms:modified>
</cp:coreProperties>
</file>