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49" d="100"/>
          <a:sy n="49" d="100"/>
        </p:scale>
        <p:origin x="4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6447" y="1126229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O worship the King,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All glorious above,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And gratefully sing</a:t>
            </a:r>
          </a:p>
          <a:p>
            <a:r>
              <a:rPr lang="en-GB" sz="4400" dirty="0">
                <a:latin typeface="Cambria" panose="02040503050406030204" pitchFamily="18" charset="0"/>
              </a:rPr>
              <a:t>His power and His love:</a:t>
            </a:r>
          </a:p>
          <a:p>
            <a:r>
              <a:rPr lang="en-US" sz="4400" dirty="0">
                <a:latin typeface="Cambria" panose="02040503050406030204" pitchFamily="18" charset="0"/>
              </a:rPr>
              <a:t>Our Shield and Defender,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The Ancient of Days,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Pavilioned in splendor,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And girded with praise. </a:t>
            </a:r>
            <a:endParaRPr lang="en-US" sz="4400" b="1" dirty="0" smtClean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Cambria" panose="02040503050406030204" pitchFamily="18" charset="0"/>
                <a:cs typeface="Times New Roman" pitchFamily="18" charset="0"/>
              </a:rPr>
              <a:t>O WORSHIP THE KING</a:t>
            </a:r>
            <a:endParaRPr lang="nn-NO" sz="3600" b="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>
                <a:latin typeface="Cambria" panose="02040503050406030204" pitchFamily="18" charset="0"/>
              </a:rPr>
              <a:t>O tell of His might,</a:t>
            </a:r>
          </a:p>
          <a:p>
            <a:r>
              <a:rPr lang="en-GB" sz="4400">
                <a:latin typeface="Cambria" panose="02040503050406030204" pitchFamily="18" charset="0"/>
              </a:rPr>
              <a:t>And sing of His grace,</a:t>
            </a:r>
          </a:p>
          <a:p>
            <a:r>
              <a:rPr lang="en-GB" sz="4400">
                <a:latin typeface="Cambria" panose="02040503050406030204" pitchFamily="18" charset="0"/>
              </a:rPr>
              <a:t>Whose robe is the light,</a:t>
            </a:r>
          </a:p>
          <a:p>
            <a:r>
              <a:rPr lang="en-US" sz="4400">
                <a:latin typeface="Cambria" panose="02040503050406030204" pitchFamily="18" charset="0"/>
              </a:rPr>
              <a:t>Whose canopy space.</a:t>
            </a:r>
          </a:p>
          <a:p>
            <a:r>
              <a:rPr lang="en-US" sz="4400">
                <a:latin typeface="Cambria" panose="02040503050406030204" pitchFamily="18" charset="0"/>
              </a:rPr>
              <a:t>His chariots of wrath,</a:t>
            </a:r>
          </a:p>
          <a:p>
            <a:r>
              <a:rPr lang="en-US" sz="4400">
                <a:latin typeface="Cambria" panose="02040503050406030204" pitchFamily="18" charset="0"/>
              </a:rPr>
              <a:t>The deep thunderclouds form,</a:t>
            </a:r>
          </a:p>
          <a:p>
            <a:r>
              <a:rPr lang="en-GB" sz="4400">
                <a:latin typeface="Cambria" panose="02040503050406030204" pitchFamily="18" charset="0"/>
              </a:rPr>
              <a:t>And dark is His path</a:t>
            </a:r>
          </a:p>
          <a:p>
            <a:r>
              <a:rPr lang="en-GB" sz="4400">
                <a:latin typeface="Cambria" panose="02040503050406030204" pitchFamily="18" charset="0"/>
              </a:rPr>
              <a:t>On the wings of the storm. </a:t>
            </a:r>
            <a:endParaRPr lang="en-US" sz="4400" b="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066800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Thy bountiful care,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What tongue can recite?</a:t>
            </a:r>
          </a:p>
          <a:p>
            <a:r>
              <a:rPr lang="en-GB" sz="4400" dirty="0">
                <a:latin typeface="Cambria" panose="02040503050406030204" pitchFamily="18" charset="0"/>
              </a:rPr>
              <a:t>It breathes in the air;</a:t>
            </a:r>
          </a:p>
          <a:p>
            <a:r>
              <a:rPr lang="en-GB" sz="4400" dirty="0">
                <a:latin typeface="Cambria" panose="02040503050406030204" pitchFamily="18" charset="0"/>
              </a:rPr>
              <a:t>It shines in the light.</a:t>
            </a:r>
          </a:p>
          <a:p>
            <a:r>
              <a:rPr lang="en-GB" sz="4400" dirty="0">
                <a:latin typeface="Cambria" panose="02040503050406030204" pitchFamily="18" charset="0"/>
              </a:rPr>
              <a:t>It streams from the hills;</a:t>
            </a:r>
          </a:p>
          <a:p>
            <a:r>
              <a:rPr lang="en-GB" sz="4400" dirty="0">
                <a:latin typeface="Cambria" panose="02040503050406030204" pitchFamily="18" charset="0"/>
              </a:rPr>
              <a:t>It descends to the plain,</a:t>
            </a:r>
          </a:p>
          <a:p>
            <a:r>
              <a:rPr lang="en-US" sz="4400" dirty="0">
                <a:latin typeface="Cambria" panose="02040503050406030204" pitchFamily="18" charset="0"/>
              </a:rPr>
              <a:t>And sweetly distills</a:t>
            </a:r>
          </a:p>
          <a:p>
            <a:r>
              <a:rPr lang="en-GB" sz="4400" dirty="0">
                <a:latin typeface="Cambria" panose="02040503050406030204" pitchFamily="18" charset="0"/>
              </a:rPr>
              <a:t>In the dew and the rain. </a:t>
            </a:r>
            <a:endParaRPr lang="en-US" sz="4400" b="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30611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latin typeface="Cambria" panose="02040503050406030204" pitchFamily="18" charset="0"/>
              </a:rPr>
              <a:t>Frail children of dust,</a:t>
            </a:r>
          </a:p>
          <a:p>
            <a:r>
              <a:rPr lang="en-US" sz="4400">
                <a:latin typeface="Cambria" panose="02040503050406030204" pitchFamily="18" charset="0"/>
              </a:rPr>
              <a:t>And feeble as frail,</a:t>
            </a:r>
          </a:p>
          <a:p>
            <a:r>
              <a:rPr lang="en-GB" sz="4400">
                <a:latin typeface="Cambria" panose="02040503050406030204" pitchFamily="18" charset="0"/>
              </a:rPr>
              <a:t>In Thee do we trust,</a:t>
            </a:r>
          </a:p>
          <a:p>
            <a:r>
              <a:rPr lang="en-GB" sz="4400">
                <a:latin typeface="Cambria" panose="02040503050406030204" pitchFamily="18" charset="0"/>
              </a:rPr>
              <a:t>Nor find Thee to fail.</a:t>
            </a:r>
          </a:p>
          <a:p>
            <a:r>
              <a:rPr lang="en-US" sz="4400">
                <a:latin typeface="Cambria" panose="02040503050406030204" pitchFamily="18" charset="0"/>
              </a:rPr>
              <a:t>Thy mercies how tender!</a:t>
            </a:r>
          </a:p>
          <a:p>
            <a:r>
              <a:rPr lang="en-GB" sz="4400">
                <a:latin typeface="Cambria" panose="02040503050406030204" pitchFamily="18" charset="0"/>
              </a:rPr>
              <a:t>How firm to the end!</a:t>
            </a:r>
          </a:p>
          <a:p>
            <a:r>
              <a:rPr lang="en-US" sz="4400">
                <a:latin typeface="Cambria" panose="02040503050406030204" pitchFamily="18" charset="0"/>
              </a:rPr>
              <a:t>Our Maker, Defender,</a:t>
            </a:r>
          </a:p>
          <a:p>
            <a:r>
              <a:rPr lang="en-US" sz="4400">
                <a:latin typeface="Cambria" panose="02040503050406030204" pitchFamily="18" charset="0"/>
              </a:rPr>
              <a:t>Redeemer, and Friend!</a:t>
            </a:r>
            <a:endParaRPr lang="en-US" sz="4400" b="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5620</TotalTime>
  <Words>171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200</cp:revision>
  <dcterms:created xsi:type="dcterms:W3CDTF">2010-08-26T04:29:37Z</dcterms:created>
  <dcterms:modified xsi:type="dcterms:W3CDTF">2018-10-06T11:12:25Z</dcterms:modified>
</cp:coreProperties>
</file>