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For the Lord is good and His mercies</a:t>
            </a:r>
          </a:p>
          <a:p>
            <a:r>
              <a:rPr lang="en-US" sz="3600" b="1" dirty="0" err="1" smtClean="0"/>
              <a:t>endureth</a:t>
            </a:r>
            <a:r>
              <a:rPr lang="en-US" sz="3600" b="1" dirty="0" smtClean="0"/>
              <a:t> forever (3x)</a:t>
            </a:r>
          </a:p>
          <a:p>
            <a:r>
              <a:rPr lang="en-US" sz="3600" b="1" dirty="0" smtClean="0"/>
              <a:t>For the Lord is good, and forever his</a:t>
            </a:r>
          </a:p>
          <a:p>
            <a:r>
              <a:rPr lang="en-US" sz="3600" b="1" dirty="0" smtClean="0"/>
              <a:t>mercies endure (2x)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FOR THE LORD IS GOOD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5615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195</cp:revision>
  <dcterms:created xsi:type="dcterms:W3CDTF">2010-08-26T04:29:37Z</dcterms:created>
  <dcterms:modified xsi:type="dcterms:W3CDTF">2010-09-06T14:01:58Z</dcterms:modified>
</cp:coreProperties>
</file>