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328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-76200" y="1654076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There’s not a Friend like the lowly Jesus.</a:t>
            </a:r>
          </a:p>
          <a:p>
            <a:r>
              <a:rPr lang="en-US" sz="3600" b="1" dirty="0" smtClean="0"/>
              <a:t>No, not one! No, not one!</a:t>
            </a:r>
          </a:p>
          <a:p>
            <a:r>
              <a:rPr lang="en-US" sz="3500" b="1" dirty="0" smtClean="0"/>
              <a:t>None else can heal all our soul’s diseases</a:t>
            </a:r>
          </a:p>
          <a:p>
            <a:r>
              <a:rPr lang="en-US" sz="3600" b="1" dirty="0" smtClean="0"/>
              <a:t>No, not one! No, not one!</a:t>
            </a:r>
          </a:p>
        </p:txBody>
      </p:sp>
      <p:sp>
        <p:nvSpPr>
          <p:cNvPr id="9" name="Rectangle 8"/>
          <p:cNvSpPr/>
          <p:nvPr/>
        </p:nvSpPr>
        <p:spPr>
          <a:xfrm>
            <a:off x="-457200" y="4572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NO FRIEND LIKE JESUS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023878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Jesus knows all about our struggle,</a:t>
            </a:r>
          </a:p>
          <a:p>
            <a:r>
              <a:rPr lang="en-US" sz="3600" b="1" dirty="0" smtClean="0"/>
              <a:t>He will guide till the day is done.</a:t>
            </a:r>
          </a:p>
          <a:p>
            <a:r>
              <a:rPr lang="en-US" sz="3600" b="1" dirty="0" smtClean="0"/>
              <a:t>There’s not a friend like the lowly Jesus,</a:t>
            </a:r>
          </a:p>
          <a:p>
            <a:r>
              <a:rPr lang="en-US" sz="3600" b="1" dirty="0" smtClean="0"/>
              <a:t>No, not one! No, not one!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0668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No friend like Him is so high and holy,</a:t>
            </a:r>
          </a:p>
          <a:p>
            <a:r>
              <a:rPr lang="en-US" sz="3600" b="1" dirty="0" smtClean="0"/>
              <a:t>No, not one! No, not one!</a:t>
            </a:r>
          </a:p>
          <a:p>
            <a:r>
              <a:rPr lang="en-US" sz="3600" b="1" dirty="0" smtClean="0"/>
              <a:t>And yet no friend is so meek and lowly,</a:t>
            </a:r>
          </a:p>
          <a:p>
            <a:r>
              <a:rPr lang="en-US" sz="3600" b="1" dirty="0" smtClean="0"/>
              <a:t>No, not one! No, not one!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0668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There’s not an hour that He is not near us</a:t>
            </a:r>
          </a:p>
          <a:p>
            <a:r>
              <a:rPr lang="en-US" sz="3600" b="1" dirty="0" smtClean="0"/>
              <a:t>No, not one! No, not one!</a:t>
            </a:r>
          </a:p>
          <a:p>
            <a:r>
              <a:rPr lang="en-US" sz="3600" b="1" dirty="0" smtClean="0"/>
              <a:t>No night so dark but His love can cheer us,</a:t>
            </a:r>
          </a:p>
          <a:p>
            <a:r>
              <a:rPr lang="en-US" sz="3600" b="1" dirty="0" smtClean="0"/>
              <a:t>No, not one! No, not one!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0668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500" b="1" dirty="0" smtClean="0"/>
              <a:t>Did ever saint find this Friend forsake him?</a:t>
            </a:r>
          </a:p>
          <a:p>
            <a:r>
              <a:rPr lang="en-US" sz="3500" b="1" dirty="0" smtClean="0"/>
              <a:t>No, not one! No, not one!</a:t>
            </a:r>
          </a:p>
          <a:p>
            <a:r>
              <a:rPr lang="en-US" sz="3500" b="1" dirty="0" smtClean="0"/>
              <a:t>Or sinner find that He would not take him?</a:t>
            </a:r>
          </a:p>
          <a:p>
            <a:r>
              <a:rPr lang="en-US" sz="3500" b="1" dirty="0" smtClean="0"/>
              <a:t>No, not one! No, not one!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0668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Was </a:t>
            </a:r>
            <a:r>
              <a:rPr lang="en-US" sz="3600" b="1" dirty="0" err="1" smtClean="0"/>
              <a:t>e’er</a:t>
            </a:r>
            <a:r>
              <a:rPr lang="en-US" sz="3600" b="1" dirty="0" smtClean="0"/>
              <a:t> a gift like the </a:t>
            </a:r>
            <a:r>
              <a:rPr lang="en-US" sz="3600" b="1" dirty="0" err="1" smtClean="0"/>
              <a:t>Saviour</a:t>
            </a:r>
            <a:r>
              <a:rPr lang="en-US" sz="3600" b="1" dirty="0" smtClean="0"/>
              <a:t> given?</a:t>
            </a:r>
          </a:p>
          <a:p>
            <a:r>
              <a:rPr lang="en-US" sz="3600" b="1" dirty="0" smtClean="0"/>
              <a:t>No, not one! No, not one!</a:t>
            </a:r>
          </a:p>
          <a:p>
            <a:r>
              <a:rPr lang="en-US" sz="3600" b="1" dirty="0" smtClean="0"/>
              <a:t>Will He refuse us a home in heaven?</a:t>
            </a:r>
          </a:p>
          <a:p>
            <a:r>
              <a:rPr lang="en-US" sz="3600" b="1" dirty="0" smtClean="0"/>
              <a:t>No, not one! No, not one!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5632</TotalTime>
  <Words>235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Verve</vt:lpstr>
      <vt:lpstr>Slide 1</vt:lpstr>
      <vt:lpstr>Slide 2</vt:lpstr>
      <vt:lpstr>Slide 3</vt:lpstr>
      <vt:lpstr>Slide 4</vt:lpstr>
      <vt:lpstr>Slide 5</vt:lpstr>
      <vt:lpstr>Slide 6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201</cp:revision>
  <dcterms:created xsi:type="dcterms:W3CDTF">2010-08-26T04:29:37Z</dcterms:created>
  <dcterms:modified xsi:type="dcterms:W3CDTF">2010-11-07T16:53:08Z</dcterms:modified>
</cp:coreProperties>
</file>