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554295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100" b="1" dirty="0" smtClean="0"/>
              <a:t>The old </a:t>
            </a:r>
            <a:r>
              <a:rPr lang="en-GB" sz="3100" b="1" dirty="0" err="1" smtClean="0"/>
              <a:t>old</a:t>
            </a:r>
            <a:r>
              <a:rPr lang="en-GB" sz="3100" b="1" dirty="0" smtClean="0"/>
              <a:t> story, it is ever new</a:t>
            </a:r>
          </a:p>
          <a:p>
            <a:r>
              <a:rPr lang="en-GB" sz="3100" b="1" dirty="0" smtClean="0"/>
              <a:t>The old story, praise the Lord it’s true</a:t>
            </a:r>
          </a:p>
          <a:p>
            <a:r>
              <a:rPr lang="en-GB" sz="3100" b="1" dirty="0" smtClean="0"/>
              <a:t>That Jesus died for me as well as you</a:t>
            </a:r>
          </a:p>
          <a:p>
            <a:r>
              <a:rPr lang="en-GB" sz="3100" b="1" dirty="0" smtClean="0"/>
              <a:t>I love the old </a:t>
            </a:r>
            <a:r>
              <a:rPr lang="en-GB" sz="3100" b="1" dirty="0" err="1" smtClean="0"/>
              <a:t>old</a:t>
            </a:r>
            <a:r>
              <a:rPr lang="en-GB" sz="3100" b="1" dirty="0" smtClean="0"/>
              <a:t> story.</a:t>
            </a:r>
          </a:p>
          <a:p>
            <a:r>
              <a:rPr lang="en-GB" sz="3100" b="1" dirty="0" smtClean="0"/>
              <a:t>When the roll…is called up yonder</a:t>
            </a:r>
          </a:p>
          <a:p>
            <a:r>
              <a:rPr lang="en-GB" sz="3100" b="1" dirty="0" smtClean="0"/>
              <a:t>I’ll be walking on the King’s highway</a:t>
            </a:r>
          </a:p>
          <a:p>
            <a:r>
              <a:rPr lang="en-GB" sz="3100" b="1" dirty="0" smtClean="0"/>
              <a:t>Tell me the old </a:t>
            </a:r>
            <a:r>
              <a:rPr lang="en-GB" sz="3100" b="1" dirty="0" err="1" smtClean="0"/>
              <a:t>old</a:t>
            </a:r>
            <a:r>
              <a:rPr lang="en-GB" sz="3100" b="1" dirty="0" smtClean="0"/>
              <a:t> story</a:t>
            </a:r>
          </a:p>
          <a:p>
            <a:r>
              <a:rPr lang="en-GB" sz="3100" b="1" dirty="0" smtClean="0"/>
              <a:t>I love Him better every day</a:t>
            </a:r>
          </a:p>
          <a:p>
            <a:r>
              <a:rPr lang="en-GB" sz="3100" b="1" dirty="0" smtClean="0"/>
              <a:t>Hallelujah</a:t>
            </a:r>
          </a:p>
          <a:p>
            <a:r>
              <a:rPr lang="en-GB" sz="3100" b="1" dirty="0" smtClean="0"/>
              <a:t>I will make you fishers of men</a:t>
            </a:r>
          </a:p>
          <a:p>
            <a:r>
              <a:rPr lang="en-GB" sz="3100" b="1" dirty="0" smtClean="0"/>
              <a:t>If you’ll only follow me</a:t>
            </a:r>
          </a:p>
          <a:p>
            <a:r>
              <a:rPr lang="en-GB" sz="3100" b="1" dirty="0" smtClean="0"/>
              <a:t>There’s none but Christ can satisfy</a:t>
            </a:r>
          </a:p>
          <a:p>
            <a:r>
              <a:rPr lang="en-GB" sz="3100" b="1" dirty="0" smtClean="0"/>
              <a:t>There is no other name for me.</a:t>
            </a:r>
            <a:endParaRPr lang="en-US" sz="31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THE OLD </a:t>
            </a:r>
            <a:r>
              <a:rPr lang="en-GB" sz="3600" b="1" u="sng" dirty="0" err="1" smtClean="0"/>
              <a:t>OLD</a:t>
            </a:r>
            <a:r>
              <a:rPr lang="en-GB" sz="3600" b="1" u="sng" dirty="0" smtClean="0"/>
              <a:t> STORY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5655</TotalTime>
  <Words>90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207</cp:revision>
  <dcterms:created xsi:type="dcterms:W3CDTF">2010-08-26T04:29:37Z</dcterms:created>
  <dcterms:modified xsi:type="dcterms:W3CDTF">2010-10-27T15:09:47Z</dcterms:modified>
</cp:coreProperties>
</file>