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1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54076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Have you heard this mess-age clear?</a:t>
            </a:r>
          </a:p>
          <a:p>
            <a:r>
              <a:rPr lang="en-US" sz="3600" b="1" dirty="0" smtClean="0"/>
              <a:t>It's the Lord's great symphony</a:t>
            </a:r>
          </a:p>
          <a:p>
            <a:r>
              <a:rPr lang="en-US" sz="3600" b="1" dirty="0" err="1" smtClean="0"/>
              <a:t>'Tis</a:t>
            </a:r>
            <a:r>
              <a:rPr lang="en-US" sz="3600" b="1" dirty="0" smtClean="0"/>
              <a:t> the sweet-</a:t>
            </a:r>
            <a:r>
              <a:rPr lang="en-US" sz="3600" b="1" dirty="0" err="1" smtClean="0"/>
              <a:t>est</a:t>
            </a:r>
            <a:r>
              <a:rPr lang="en-US" sz="3600" b="1" dirty="0" smtClean="0"/>
              <a:t> song I've heard</a:t>
            </a:r>
          </a:p>
          <a:p>
            <a:r>
              <a:rPr lang="en-US" sz="3600" b="1" dirty="0" smtClean="0"/>
              <a:t>Full of blend-</a:t>
            </a:r>
            <a:r>
              <a:rPr lang="en-US" sz="3600" b="1" dirty="0" err="1" smtClean="0"/>
              <a:t>ing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mel-ody</a:t>
            </a:r>
            <a:r>
              <a:rPr lang="en-US" sz="3600" b="1" dirty="0" smtClean="0"/>
              <a:t>,</a:t>
            </a:r>
          </a:p>
          <a:p>
            <a:r>
              <a:rPr lang="en-US" sz="3600" b="1" dirty="0" smtClean="0"/>
              <a:t>It takes the Masters hands to play,</a:t>
            </a:r>
          </a:p>
          <a:p>
            <a:r>
              <a:rPr lang="en-US" sz="3600" b="1" dirty="0" smtClean="0"/>
              <a:t>'Takes the Bride to hear the sound,</a:t>
            </a:r>
          </a:p>
          <a:p>
            <a:r>
              <a:rPr lang="en-US" sz="3600" b="1" dirty="0" smtClean="0"/>
              <a:t>Sing and dance and move along</a:t>
            </a:r>
          </a:p>
          <a:p>
            <a:r>
              <a:rPr lang="en-US" sz="3600" b="1" dirty="0" smtClean="0"/>
              <a:t>With the rhyming melody.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GOD’S SYMPHONY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023878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 was blind but now I see</a:t>
            </a:r>
          </a:p>
          <a:p>
            <a:r>
              <a:rPr lang="en-US" sz="3600" b="1" dirty="0" smtClean="0"/>
              <a:t>Seventh an-gel brought the Light</a:t>
            </a:r>
          </a:p>
          <a:p>
            <a:r>
              <a:rPr lang="en-US" sz="3600" b="1" dirty="0" smtClean="0"/>
              <a:t>To the </a:t>
            </a:r>
            <a:r>
              <a:rPr lang="en-US" sz="3600" b="1" dirty="0" err="1" smtClean="0"/>
              <a:t>cho-sen</a:t>
            </a:r>
            <a:r>
              <a:rPr lang="en-US" sz="3600" b="1" dirty="0" smtClean="0"/>
              <a:t> Bride of Christ</a:t>
            </a:r>
          </a:p>
          <a:p>
            <a:r>
              <a:rPr lang="en-US" sz="3600" b="1" dirty="0" smtClean="0"/>
              <a:t>I'm so glad He took me in;</a:t>
            </a:r>
          </a:p>
          <a:p>
            <a:r>
              <a:rPr lang="en-US" sz="3600" b="1" dirty="0" err="1" smtClean="0"/>
              <a:t>'Tis</a:t>
            </a:r>
            <a:r>
              <a:rPr lang="en-US" sz="3600" b="1" dirty="0" smtClean="0"/>
              <a:t> not meant for all to see,</a:t>
            </a:r>
          </a:p>
          <a:p>
            <a:r>
              <a:rPr lang="en-US" sz="3600" b="1" dirty="0" smtClean="0"/>
              <a:t>But for those He opens their eyes</a:t>
            </a:r>
          </a:p>
          <a:p>
            <a:r>
              <a:rPr lang="en-US" sz="3600" b="1" dirty="0" smtClean="0"/>
              <a:t>Only those who watch to go,</a:t>
            </a:r>
          </a:p>
          <a:p>
            <a:r>
              <a:rPr lang="en-US" sz="3600" b="1" dirty="0" smtClean="0"/>
              <a:t>In that blessed solo flight.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0668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There's a </a:t>
            </a:r>
            <a:r>
              <a:rPr lang="en-US" sz="3600" b="1" dirty="0" err="1" smtClean="0"/>
              <a:t>foun-tain</a:t>
            </a:r>
            <a:r>
              <a:rPr lang="en-US" sz="3600" b="1" dirty="0" smtClean="0"/>
              <a:t> filled with Love</a:t>
            </a:r>
          </a:p>
          <a:p>
            <a:r>
              <a:rPr lang="en-US" sz="3600" b="1" dirty="0" smtClean="0"/>
              <a:t>Full of Living waters free</a:t>
            </a:r>
          </a:p>
          <a:p>
            <a:r>
              <a:rPr lang="en-US" sz="3600" b="1" dirty="0" err="1" smtClean="0"/>
              <a:t>'Tis</a:t>
            </a:r>
            <a:r>
              <a:rPr lang="en-US" sz="3600" b="1" dirty="0" smtClean="0"/>
              <a:t> not bought but given free,</a:t>
            </a:r>
          </a:p>
          <a:p>
            <a:r>
              <a:rPr lang="en-US" sz="3600" b="1" dirty="0" smtClean="0"/>
              <a:t>Drink, and never thirst again;</a:t>
            </a:r>
          </a:p>
          <a:p>
            <a:r>
              <a:rPr lang="en-US" sz="3600" b="1" dirty="0" smtClean="0"/>
              <a:t>Oh to think He Loved me so,</a:t>
            </a:r>
          </a:p>
          <a:p>
            <a:r>
              <a:rPr lang="en-US" sz="3600" b="1" dirty="0" smtClean="0"/>
              <a:t>Till He reached His hands for me,</a:t>
            </a:r>
          </a:p>
          <a:p>
            <a:r>
              <a:rPr lang="en-US" sz="3600" b="1" dirty="0" smtClean="0"/>
              <a:t>Not by works of righteousness</a:t>
            </a:r>
          </a:p>
          <a:p>
            <a:r>
              <a:rPr lang="en-US" sz="3600" b="1" dirty="0" smtClean="0"/>
              <a:t>But by God's amazing grace.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0668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Bless-</a:t>
            </a:r>
            <a:r>
              <a:rPr lang="en-US" sz="3600" b="1" dirty="0" err="1" smtClean="0"/>
              <a:t>ed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 give me grace</a:t>
            </a:r>
          </a:p>
          <a:p>
            <a:r>
              <a:rPr lang="en-US" sz="3600" b="1" dirty="0" smtClean="0"/>
              <a:t>To </a:t>
            </a:r>
            <a:r>
              <a:rPr lang="en-US" sz="3600" b="1" dirty="0" err="1" smtClean="0"/>
              <a:t>poss-ess</a:t>
            </a:r>
            <a:r>
              <a:rPr lang="en-US" sz="3600" b="1" dirty="0" smtClean="0"/>
              <a:t> that rap-</a:t>
            </a:r>
            <a:r>
              <a:rPr lang="en-US" sz="3600" b="1" dirty="0" err="1" smtClean="0"/>
              <a:t>turing</a:t>
            </a:r>
            <a:r>
              <a:rPr lang="en-US" sz="3600" b="1" dirty="0" smtClean="0"/>
              <a:t> faith,</a:t>
            </a:r>
          </a:p>
          <a:p>
            <a:r>
              <a:rPr lang="en-US" sz="3600" b="1" dirty="0" smtClean="0"/>
              <a:t>When the chords are sounded clear,</a:t>
            </a:r>
          </a:p>
          <a:p>
            <a:r>
              <a:rPr lang="en-US" sz="3600" b="1" dirty="0" smtClean="0"/>
              <a:t>May that give me quick-</a:t>
            </a:r>
            <a:r>
              <a:rPr lang="en-US" sz="3600" b="1" dirty="0" err="1" smtClean="0"/>
              <a:t>ening</a:t>
            </a:r>
            <a:r>
              <a:rPr lang="en-US" sz="3600" b="1" dirty="0" smtClean="0"/>
              <a:t> power'</a:t>
            </a:r>
          </a:p>
          <a:p>
            <a:r>
              <a:rPr lang="en-US" sz="3600" b="1" dirty="0" smtClean="0"/>
              <a:t>Lord it is my earnest </a:t>
            </a:r>
            <a:r>
              <a:rPr lang="en-US" sz="3600" b="1" smtClean="0"/>
              <a:t>pray’r;</a:t>
            </a:r>
            <a:endParaRPr lang="en-US" sz="3600" b="1" dirty="0" smtClean="0"/>
          </a:p>
          <a:p>
            <a:r>
              <a:rPr lang="en-US" sz="3600" b="1" dirty="0" smtClean="0"/>
              <a:t>Keep me in thy path dear Lord</a:t>
            </a:r>
          </a:p>
          <a:p>
            <a:r>
              <a:rPr lang="en-US" sz="3600" b="1" dirty="0" smtClean="0"/>
              <a:t>In the </a:t>
            </a:r>
            <a:r>
              <a:rPr lang="en-US" sz="3600" b="1" dirty="0" smtClean="0"/>
              <a:t>centre of thy will,</a:t>
            </a:r>
          </a:p>
          <a:p>
            <a:r>
              <a:rPr lang="en-US" sz="3600" b="1" dirty="0" smtClean="0"/>
              <a:t>And refresh my soul in thee.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5645</TotalTime>
  <Words>211</Words>
  <Application>Microsoft Office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202</cp:revision>
  <dcterms:created xsi:type="dcterms:W3CDTF">2010-08-26T04:29:37Z</dcterms:created>
  <dcterms:modified xsi:type="dcterms:W3CDTF">2011-02-20T19:15:33Z</dcterms:modified>
</cp:coreProperties>
</file>