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75260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We worship you in Spirit and in Truth (2x)</a:t>
            </a:r>
          </a:p>
          <a:p>
            <a:r>
              <a:rPr lang="en-GB" sz="3600" b="1" dirty="0" smtClean="0"/>
              <a:t>We adore your Word,</a:t>
            </a:r>
          </a:p>
          <a:p>
            <a:r>
              <a:rPr lang="en-GB" sz="3600" b="1" dirty="0" smtClean="0"/>
              <a:t>And view your presence too</a:t>
            </a:r>
          </a:p>
          <a:p>
            <a:r>
              <a:rPr lang="en-GB" sz="3600" b="1" dirty="0" smtClean="0"/>
              <a:t>We worship you, in Spirit and in truth.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20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WE WORSHIP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5657</TotalTime>
  <Words>33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208</cp:revision>
  <dcterms:created xsi:type="dcterms:W3CDTF">2010-08-26T04:29:37Z</dcterms:created>
  <dcterms:modified xsi:type="dcterms:W3CDTF">2010-10-27T15:11:36Z</dcterms:modified>
</cp:coreProperties>
</file>