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Evening light is shining Zachariah 14</a:t>
            </a:r>
          </a:p>
          <a:p>
            <a:r>
              <a:rPr lang="en-US" sz="3600" b="1" dirty="0" smtClean="0"/>
              <a:t>We are walking in the light of Malachi 4,</a:t>
            </a:r>
          </a:p>
          <a:p>
            <a:r>
              <a:rPr lang="en-US" sz="3600" b="1" dirty="0" smtClean="0"/>
              <a:t>Evening light is shining, Revelation 10,</a:t>
            </a:r>
          </a:p>
          <a:p>
            <a:r>
              <a:rPr lang="en-US" sz="3600" b="1" dirty="0" smtClean="0"/>
              <a:t>They’re the promises of God for today.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EVENING LIGHT IS SHINING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5638</TotalTime>
  <Words>36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196</cp:revision>
  <dcterms:created xsi:type="dcterms:W3CDTF">2010-08-26T04:29:37Z</dcterms:created>
  <dcterms:modified xsi:type="dcterms:W3CDTF">2010-09-06T14:25:31Z</dcterms:modified>
</cp:coreProperties>
</file>