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364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54076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Christ for me, yes, it’s Christ for me,</a:t>
            </a:r>
          </a:p>
          <a:p>
            <a:r>
              <a:rPr lang="en-GB" sz="3600" b="1" dirty="0" smtClean="0"/>
              <a:t>He’s my Saviour, my Lord and King,</a:t>
            </a:r>
          </a:p>
          <a:p>
            <a:r>
              <a:rPr lang="en-GB" sz="3600" b="1" dirty="0" smtClean="0"/>
              <a:t>I’m so happy I shout and sing:</a:t>
            </a:r>
          </a:p>
          <a:p>
            <a:r>
              <a:rPr lang="en-GB" sz="3600" b="1" dirty="0" smtClean="0"/>
              <a:t>Christ for me, yes, it’s Christ for me</a:t>
            </a:r>
          </a:p>
          <a:p>
            <a:r>
              <a:rPr lang="en-GB" sz="3600" b="1" dirty="0" smtClean="0"/>
              <a:t>Every day as I go on my way,</a:t>
            </a:r>
          </a:p>
          <a:p>
            <a:r>
              <a:rPr lang="en-GB" sz="3600" b="1" dirty="0" smtClean="0"/>
              <a:t>It is Christ for me.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4572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CHRIST FOR ME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5640</TotalTime>
  <Words>56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203</cp:revision>
  <dcterms:created xsi:type="dcterms:W3CDTF">2010-08-26T04:29:37Z</dcterms:created>
  <dcterms:modified xsi:type="dcterms:W3CDTF">2010-10-27T15:14:57Z</dcterms:modified>
</cp:coreProperties>
</file>