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Tell me the old, old story</a:t>
            </a:r>
          </a:p>
          <a:p>
            <a:r>
              <a:rPr lang="en-US" sz="3600" b="1" dirty="0" smtClean="0"/>
              <a:t>Of unseen things above,</a:t>
            </a:r>
          </a:p>
          <a:p>
            <a:r>
              <a:rPr lang="en-US" sz="3600" b="1" dirty="0" smtClean="0"/>
              <a:t>Of Jesus and His glory,</a:t>
            </a:r>
          </a:p>
          <a:p>
            <a:r>
              <a:rPr lang="en-US" sz="3600" b="1" dirty="0" smtClean="0"/>
              <a:t>Of Jesus and His love.</a:t>
            </a:r>
          </a:p>
          <a:p>
            <a:r>
              <a:rPr lang="en-US" sz="3600" b="1" dirty="0" smtClean="0"/>
              <a:t>Tell me the story simply,</a:t>
            </a:r>
          </a:p>
          <a:p>
            <a:r>
              <a:rPr lang="en-US" sz="3600" b="1" dirty="0" smtClean="0"/>
              <a:t>As to a little child;</a:t>
            </a:r>
          </a:p>
          <a:p>
            <a:r>
              <a:rPr lang="en-US" sz="3600" b="1" dirty="0" smtClean="0"/>
              <a:t>For I am weak and weary,</a:t>
            </a:r>
          </a:p>
          <a:p>
            <a:r>
              <a:rPr lang="en-US" sz="3600" b="1" dirty="0" smtClean="0"/>
              <a:t>And helpless and defiled.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TELL ME THE OLD STORY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Tell me the old, old story</a:t>
            </a:r>
          </a:p>
          <a:p>
            <a:r>
              <a:rPr lang="en-US" sz="3600" b="1" dirty="0" smtClean="0"/>
              <a:t>Tell me the old, old story</a:t>
            </a:r>
          </a:p>
          <a:p>
            <a:r>
              <a:rPr lang="en-US" sz="3600" b="1" dirty="0" smtClean="0"/>
              <a:t>Tell me the old, old story</a:t>
            </a:r>
          </a:p>
          <a:p>
            <a:r>
              <a:rPr lang="en-US" sz="3600" b="1" dirty="0" smtClean="0"/>
              <a:t>Of Jesus and His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Tell me the story slowly,</a:t>
            </a:r>
          </a:p>
          <a:p>
            <a:r>
              <a:rPr lang="en-US" sz="3600" b="1" dirty="0" smtClean="0"/>
              <a:t>That I may take it in</a:t>
            </a:r>
          </a:p>
          <a:p>
            <a:r>
              <a:rPr lang="en-US" sz="3600" b="1" dirty="0" smtClean="0"/>
              <a:t>That wonderful redemption,</a:t>
            </a:r>
          </a:p>
          <a:p>
            <a:r>
              <a:rPr lang="en-US" sz="3600" b="1" dirty="0" smtClean="0"/>
              <a:t>God’s remedy for sin.</a:t>
            </a:r>
          </a:p>
          <a:p>
            <a:r>
              <a:rPr lang="en-US" sz="3600" b="1" dirty="0" smtClean="0"/>
              <a:t>Tell me the story often,</a:t>
            </a:r>
          </a:p>
          <a:p>
            <a:r>
              <a:rPr lang="en-US" sz="3600" b="1" dirty="0" smtClean="0"/>
              <a:t>For I forget so soon!</a:t>
            </a:r>
          </a:p>
          <a:p>
            <a:r>
              <a:rPr lang="en-US" sz="3600" b="1" dirty="0" smtClean="0"/>
              <a:t>The “early dew” of morning</a:t>
            </a:r>
          </a:p>
          <a:p>
            <a:r>
              <a:rPr lang="en-US" sz="3600" b="1" dirty="0" smtClean="0"/>
              <a:t>Has passed away at noon.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Tell me the story softly,</a:t>
            </a:r>
          </a:p>
          <a:p>
            <a:r>
              <a:rPr lang="en-US" sz="3600" b="1" dirty="0" smtClean="0"/>
              <a:t>With earnest tones, and grave;</a:t>
            </a:r>
          </a:p>
          <a:p>
            <a:r>
              <a:rPr lang="en-US" sz="3600" b="1" dirty="0" smtClean="0"/>
              <a:t>Remember! I’m the sinner</a:t>
            </a:r>
          </a:p>
          <a:p>
            <a:r>
              <a:rPr lang="en-US" sz="3600" b="1" dirty="0" smtClean="0"/>
              <a:t>Whom Jesus came to save</a:t>
            </a:r>
          </a:p>
          <a:p>
            <a:r>
              <a:rPr lang="en-US" sz="3600" b="1" dirty="0" smtClean="0"/>
              <a:t>Tell me that story always,</a:t>
            </a:r>
          </a:p>
          <a:p>
            <a:r>
              <a:rPr lang="en-US" sz="3600" b="1" dirty="0" smtClean="0"/>
              <a:t>If you would really be</a:t>
            </a:r>
          </a:p>
          <a:p>
            <a:r>
              <a:rPr lang="en-US" sz="3600" b="1" dirty="0" smtClean="0"/>
              <a:t>In any time of trouble</a:t>
            </a:r>
          </a:p>
          <a:p>
            <a:r>
              <a:rPr lang="en-US" sz="3600" b="1" dirty="0" smtClean="0"/>
              <a:t>A comforter to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Tell me the same old story</a:t>
            </a:r>
          </a:p>
          <a:p>
            <a:r>
              <a:rPr lang="en-US" sz="3600" b="1" dirty="0" smtClean="0"/>
              <a:t>When you have cause to fear</a:t>
            </a:r>
          </a:p>
          <a:p>
            <a:r>
              <a:rPr lang="en-US" sz="3600" b="1" dirty="0" smtClean="0"/>
              <a:t>That this world’s empty glory</a:t>
            </a:r>
          </a:p>
          <a:p>
            <a:r>
              <a:rPr lang="en-US" sz="3600" b="1" dirty="0" smtClean="0"/>
              <a:t>Is costing me too dear</a:t>
            </a:r>
          </a:p>
          <a:p>
            <a:r>
              <a:rPr lang="en-US" sz="3600" b="1" dirty="0" smtClean="0"/>
              <a:t>Yes; and when the world’s glory</a:t>
            </a:r>
          </a:p>
          <a:p>
            <a:r>
              <a:rPr lang="en-US" sz="3600" b="1" dirty="0" smtClean="0"/>
              <a:t>Is dawning on my soul,</a:t>
            </a:r>
          </a:p>
          <a:p>
            <a:r>
              <a:rPr lang="en-US" sz="3600" b="1" dirty="0" smtClean="0"/>
              <a:t>Tell me the old, old story,</a:t>
            </a:r>
          </a:p>
          <a:p>
            <a:r>
              <a:rPr lang="en-US" sz="3600" b="1" dirty="0" smtClean="0"/>
              <a:t>“Christ Jesus makes thee whole.”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5639</TotalTime>
  <Words>221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202</cp:revision>
  <dcterms:created xsi:type="dcterms:W3CDTF">2010-08-26T04:29:37Z</dcterms:created>
  <dcterms:modified xsi:type="dcterms:W3CDTF">2010-10-27T15:13:27Z</dcterms:modified>
</cp:coreProperties>
</file>