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Whisper a prayer in the morning,</a:t>
            </a:r>
          </a:p>
          <a:p>
            <a:r>
              <a:rPr lang="en-GB" sz="3600" b="1" dirty="0" smtClean="0"/>
              <a:t>Whisper a prayer at noon,</a:t>
            </a:r>
          </a:p>
          <a:p>
            <a:r>
              <a:rPr lang="en-GB" sz="3600" b="1" dirty="0" smtClean="0"/>
              <a:t>Whisper a prayer in the evening,</a:t>
            </a:r>
          </a:p>
          <a:p>
            <a:r>
              <a:rPr lang="en-GB" sz="3600" b="1" dirty="0" smtClean="0"/>
              <a:t>To keep your heart in tune.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WHISPER A PRAYER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96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God answers prayer in the morning,</a:t>
            </a:r>
          </a:p>
          <a:p>
            <a:r>
              <a:rPr lang="en-GB" sz="3600" b="1" dirty="0" smtClean="0"/>
              <a:t>God answers prayer at noon,</a:t>
            </a:r>
          </a:p>
          <a:p>
            <a:r>
              <a:rPr lang="en-GB" sz="3600" b="1" dirty="0" smtClean="0"/>
              <a:t>God answers prayer in the evening,</a:t>
            </a:r>
          </a:p>
          <a:p>
            <a:r>
              <a:rPr lang="en-GB" sz="3600" b="1" dirty="0" smtClean="0"/>
              <a:t>So keep your heart in tune.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Jesus may come in the morning,</a:t>
            </a:r>
          </a:p>
          <a:p>
            <a:r>
              <a:rPr lang="en-GB" sz="3600" b="1" dirty="0" smtClean="0"/>
              <a:t>Jesus may come at noon,</a:t>
            </a:r>
          </a:p>
          <a:p>
            <a:r>
              <a:rPr lang="en-GB" sz="3600" b="1" dirty="0" smtClean="0"/>
              <a:t>Jesus may come in the evening,</a:t>
            </a:r>
          </a:p>
          <a:p>
            <a:r>
              <a:rPr lang="en-GB" sz="3600" b="1" dirty="0" smtClean="0"/>
              <a:t>So keep your heart in tune.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5641</TotalTime>
  <Words>84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203</cp:revision>
  <dcterms:created xsi:type="dcterms:W3CDTF">2010-08-26T04:29:37Z</dcterms:created>
  <dcterms:modified xsi:type="dcterms:W3CDTF">2010-10-29T15:27:51Z</dcterms:modified>
</cp:coreProperties>
</file>