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41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WINGS OF A DOVE</a:t>
            </a:r>
          </a:p>
          <a:p>
            <a:r>
              <a:rPr lang="en-US" sz="3600" b="1" dirty="0" smtClean="0"/>
              <a:t>Noah </a:t>
            </a:r>
            <a:r>
              <a:rPr lang="en-US" sz="3600" b="1" dirty="0"/>
              <a:t>had drifted</a:t>
            </a:r>
          </a:p>
          <a:p>
            <a:r>
              <a:rPr lang="en-US" sz="3600" b="1" dirty="0"/>
              <a:t>On the floods many days,</a:t>
            </a:r>
          </a:p>
          <a:p>
            <a:r>
              <a:rPr lang="en-US" sz="3600" b="1" dirty="0"/>
              <a:t>He searched for land</a:t>
            </a:r>
          </a:p>
          <a:p>
            <a:r>
              <a:rPr lang="en-US" sz="3600" b="1" dirty="0"/>
              <a:t>In various ways;</a:t>
            </a:r>
          </a:p>
          <a:p>
            <a:r>
              <a:rPr lang="en-US" sz="3600" b="1" dirty="0"/>
              <a:t>Troubles he had some,</a:t>
            </a:r>
          </a:p>
          <a:p>
            <a:r>
              <a:rPr lang="en-US" sz="3600" b="1" dirty="0"/>
              <a:t>But not from above,</a:t>
            </a:r>
          </a:p>
          <a:p>
            <a:r>
              <a:rPr lang="en-US" sz="3600" b="1" dirty="0"/>
              <a:t>God gave him His sign</a:t>
            </a:r>
          </a:p>
          <a:p>
            <a:r>
              <a:rPr lang="en-US" sz="3600" b="1" dirty="0"/>
              <a:t>On the wings of a dove.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On the wings of a snow-white dove,</a:t>
            </a:r>
          </a:p>
          <a:p>
            <a:r>
              <a:rPr lang="en-US" sz="4400" b="1" dirty="0" smtClean="0"/>
              <a:t>God sends down His pure, sweet love,</a:t>
            </a:r>
          </a:p>
          <a:p>
            <a:r>
              <a:rPr lang="en-US" sz="4400" b="1" dirty="0" smtClean="0"/>
              <a:t>A sign from above,</a:t>
            </a:r>
          </a:p>
          <a:p>
            <a:r>
              <a:rPr lang="en-US" sz="4400" b="1" dirty="0" smtClean="0"/>
              <a:t>On the wings of a dove.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700" y="990599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Jesus, our </a:t>
            </a:r>
            <a:r>
              <a:rPr lang="en-US" sz="4400" b="1" dirty="0" err="1" smtClean="0"/>
              <a:t>Saviour</a:t>
            </a:r>
            <a:endParaRPr lang="en-US" sz="4400" b="1" dirty="0" smtClean="0"/>
          </a:p>
          <a:p>
            <a:r>
              <a:rPr lang="en-US" sz="4400" b="1" dirty="0" smtClean="0"/>
              <a:t>Came to earth one day;</a:t>
            </a:r>
          </a:p>
          <a:p>
            <a:r>
              <a:rPr lang="en-US" sz="4400" b="1" dirty="0" smtClean="0"/>
              <a:t>He was born in a stable,</a:t>
            </a:r>
          </a:p>
          <a:p>
            <a:r>
              <a:rPr lang="en-US" sz="4400" b="1" dirty="0" smtClean="0"/>
              <a:t>In a manger of hay;</a:t>
            </a:r>
          </a:p>
          <a:p>
            <a:r>
              <a:rPr lang="en-US" sz="4400" b="1" dirty="0" smtClean="0"/>
              <a:t>Though here rejected,</a:t>
            </a:r>
          </a:p>
          <a:p>
            <a:r>
              <a:rPr lang="en-US" sz="4400" b="1" dirty="0" smtClean="0"/>
              <a:t>But not from above,</a:t>
            </a:r>
          </a:p>
          <a:p>
            <a:r>
              <a:rPr lang="en-US" sz="4400" b="1" dirty="0" smtClean="0"/>
              <a:t>God gave us His sign</a:t>
            </a:r>
          </a:p>
          <a:p>
            <a:r>
              <a:rPr lang="en-US" sz="4400" b="1" dirty="0" smtClean="0"/>
              <a:t>On the wings of a dove.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0" y="1003569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Though I have suffered</a:t>
            </a:r>
          </a:p>
          <a:p>
            <a:r>
              <a:rPr lang="en-US" sz="4400" b="1" dirty="0" smtClean="0"/>
              <a:t>In many a way,</a:t>
            </a:r>
          </a:p>
          <a:p>
            <a:r>
              <a:rPr lang="en-US" sz="4400" b="1" dirty="0" smtClean="0"/>
              <a:t>I cried for healing</a:t>
            </a:r>
          </a:p>
          <a:p>
            <a:r>
              <a:rPr lang="en-US" sz="4400" b="1" dirty="0" smtClean="0"/>
              <a:t>Both night and day;</a:t>
            </a:r>
          </a:p>
          <a:p>
            <a:r>
              <a:rPr lang="en-US" sz="4400" b="1" dirty="0" smtClean="0"/>
              <a:t>Faith wasn’t forgotten</a:t>
            </a:r>
          </a:p>
          <a:p>
            <a:r>
              <a:rPr lang="en-US" sz="4400" b="1" dirty="0" smtClean="0"/>
              <a:t>By the Father above,</a:t>
            </a:r>
          </a:p>
          <a:p>
            <a:r>
              <a:rPr lang="en-US" sz="4400" b="1" dirty="0" smtClean="0"/>
              <a:t>He gave me His sign</a:t>
            </a:r>
          </a:p>
          <a:p>
            <a:r>
              <a:rPr lang="en-US" sz="4400" b="1" dirty="0" smtClean="0"/>
              <a:t>On the wings of a dove.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2204</TotalTime>
  <Words>157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46</cp:revision>
  <dcterms:created xsi:type="dcterms:W3CDTF">2010-08-26T04:29:37Z</dcterms:created>
  <dcterms:modified xsi:type="dcterms:W3CDTF">2018-09-23T09:09:58Z</dcterms:modified>
</cp:coreProperties>
</file>