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4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8064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 speak of the realms of the blest</a:t>
            </a:r>
          </a:p>
          <a:p>
            <a:r>
              <a:rPr lang="en-US" sz="3600" b="1" dirty="0" smtClean="0"/>
              <a:t>Of that country so bright and so fair</a:t>
            </a:r>
          </a:p>
          <a:p>
            <a:r>
              <a:rPr lang="en-US" sz="3600" b="1" dirty="0" smtClean="0"/>
              <a:t>And oft are its glories </a:t>
            </a:r>
            <a:r>
              <a:rPr lang="en-US" sz="3600" b="1" dirty="0" err="1" smtClean="0"/>
              <a:t>confess'd</a:t>
            </a:r>
            <a:endParaRPr lang="en-US" sz="3600" b="1" dirty="0" smtClean="0"/>
          </a:p>
          <a:p>
            <a:r>
              <a:rPr lang="en-US" sz="3600" b="1" dirty="0" smtClean="0"/>
              <a:t>But what must it be to be </a:t>
            </a:r>
            <a:r>
              <a:rPr lang="en-US" sz="3600" b="1" dirty="0" smtClean="0"/>
              <a:t>there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WE SPEAK OF THE REALMS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OF THE BLEST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We speak of its pathway of gold</a:t>
            </a:r>
          </a:p>
          <a:p>
            <a:r>
              <a:rPr lang="en-US" sz="3600" b="1" dirty="0" smtClean="0"/>
              <a:t>Of its walled </a:t>
            </a:r>
            <a:r>
              <a:rPr lang="en-US" sz="3600" b="1" dirty="0" err="1" smtClean="0"/>
              <a:t>deck'd</a:t>
            </a:r>
            <a:r>
              <a:rPr lang="en-US" sz="3600" b="1" dirty="0" smtClean="0"/>
              <a:t> with jewels most rare</a:t>
            </a:r>
          </a:p>
          <a:p>
            <a:r>
              <a:rPr lang="en-US" sz="3600" b="1" dirty="0" smtClean="0"/>
              <a:t>Its wonders and pleasures untold</a:t>
            </a:r>
          </a:p>
          <a:p>
            <a:r>
              <a:rPr lang="en-US" sz="3600" b="1" dirty="0" smtClean="0"/>
              <a:t>But what must it be to be there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We speak of its freedom from sin</a:t>
            </a:r>
          </a:p>
          <a:p>
            <a:r>
              <a:rPr lang="en-US" sz="3600" b="1" dirty="0" smtClean="0"/>
              <a:t>From sorrow, temptation, and care</a:t>
            </a:r>
          </a:p>
          <a:p>
            <a:r>
              <a:rPr lang="en-US" sz="3600" b="1" dirty="0" smtClean="0"/>
              <a:t>From trials without and within</a:t>
            </a:r>
          </a:p>
          <a:p>
            <a:r>
              <a:rPr lang="en-US" sz="3600" b="1" dirty="0" smtClean="0"/>
              <a:t>But what must it be to be there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We speak of its anthems of praise</a:t>
            </a:r>
          </a:p>
          <a:p>
            <a:r>
              <a:rPr lang="en-US" sz="3600" b="1" dirty="0" smtClean="0"/>
              <a:t>With which we can never compare</a:t>
            </a:r>
          </a:p>
          <a:p>
            <a:r>
              <a:rPr lang="en-US" sz="3600" b="1" dirty="0" smtClean="0"/>
              <a:t>The sweetest on earth we can raise</a:t>
            </a:r>
          </a:p>
          <a:p>
            <a:r>
              <a:rPr lang="en-US" sz="3600" b="1" dirty="0" smtClean="0"/>
              <a:t>But what must it be to be there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We speak of its service of love</a:t>
            </a:r>
          </a:p>
          <a:p>
            <a:r>
              <a:rPr lang="en-US" sz="3600" b="1" dirty="0" smtClean="0"/>
              <a:t>Of the robes which the gloried wear</a:t>
            </a:r>
          </a:p>
          <a:p>
            <a:r>
              <a:rPr lang="en-US" sz="3600" b="1" dirty="0" smtClean="0"/>
              <a:t>The church of the First Born above</a:t>
            </a:r>
          </a:p>
          <a:p>
            <a:r>
              <a:rPr lang="en-US" sz="3600" b="1" dirty="0" smtClean="0"/>
              <a:t>But what must it be to be there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Do thou, Lord midst pleasure or woe</a:t>
            </a:r>
          </a:p>
          <a:p>
            <a:r>
              <a:rPr lang="en-US" sz="3600" b="1" dirty="0" smtClean="0"/>
              <a:t>Still for heaven our spirits prepare</a:t>
            </a:r>
          </a:p>
          <a:p>
            <a:r>
              <a:rPr lang="en-US" sz="3600" b="1" dirty="0" smtClean="0"/>
              <a:t>And shortly we also shall know</a:t>
            </a:r>
          </a:p>
          <a:p>
            <a:r>
              <a:rPr lang="en-US" sz="3600" b="1" dirty="0" smtClean="0"/>
              <a:t>And feel what it is to be there.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5641</TotalTime>
  <Words>183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203</cp:revision>
  <dcterms:created xsi:type="dcterms:W3CDTF">2010-08-26T04:29:37Z</dcterms:created>
  <dcterms:modified xsi:type="dcterms:W3CDTF">2010-09-06T14:30:17Z</dcterms:modified>
</cp:coreProperties>
</file>